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90" r:id="rId10"/>
    <p:sldId id="282" r:id="rId11"/>
    <p:sldId id="283" r:id="rId12"/>
    <p:sldId id="291" r:id="rId13"/>
    <p:sldId id="284" r:id="rId14"/>
    <p:sldId id="285" r:id="rId15"/>
    <p:sldId id="295" r:id="rId16"/>
    <p:sldId id="286" r:id="rId17"/>
    <p:sldId id="294" r:id="rId18"/>
    <p:sldId id="296" r:id="rId19"/>
    <p:sldId id="287" r:id="rId20"/>
    <p:sldId id="297" r:id="rId21"/>
    <p:sldId id="298" r:id="rId22"/>
    <p:sldId id="299" r:id="rId23"/>
    <p:sldId id="288" r:id="rId24"/>
    <p:sldId id="264" r:id="rId25"/>
    <p:sldId id="265" r:id="rId26"/>
    <p:sldId id="266" r:id="rId27"/>
    <p:sldId id="267" r:id="rId28"/>
    <p:sldId id="268" r:id="rId29"/>
    <p:sldId id="292" r:id="rId30"/>
    <p:sldId id="269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7A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48" autoAdjust="0"/>
  </p:normalViewPr>
  <p:slideViewPr>
    <p:cSldViewPr>
      <p:cViewPr varScale="1">
        <p:scale>
          <a:sx n="51" d="100"/>
          <a:sy n="51" d="100"/>
        </p:scale>
        <p:origin x="33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FFB73-8688-432F-A76B-A3EE3330295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65008-EE5E-4E09-A385-A9CA95F5F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4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자유로운 연재 출간 플랫폼 </a:t>
            </a:r>
            <a:r>
              <a:rPr lang="ko-KR" altLang="en-US" dirty="0" err="1"/>
              <a:t>쀾쀽</a:t>
            </a:r>
            <a:r>
              <a:rPr lang="ko-KR" altLang="en-US" dirty="0"/>
              <a:t> 프로젝트 발표를 </a:t>
            </a:r>
            <a:r>
              <a:rPr lang="ko-KR" altLang="en-US" dirty="0" err="1"/>
              <a:t>맏은</a:t>
            </a:r>
            <a:r>
              <a:rPr lang="ko-KR" altLang="en-US" dirty="0"/>
              <a:t> 김민기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저희조는</a:t>
            </a:r>
            <a:r>
              <a:rPr lang="ko-KR" altLang="en-US" dirty="0"/>
              <a:t> 저를 포함해 </a:t>
            </a:r>
            <a:r>
              <a:rPr lang="ko-KR" altLang="en-US" dirty="0" err="1"/>
              <a:t>안지수</a:t>
            </a:r>
            <a:r>
              <a:rPr lang="en-US" altLang="ko-KR" dirty="0"/>
              <a:t>, </a:t>
            </a:r>
            <a:r>
              <a:rPr lang="ko-KR" altLang="en-US" dirty="0" err="1"/>
              <a:t>최현솔</a:t>
            </a:r>
            <a:r>
              <a:rPr lang="ko-KR" altLang="en-US" dirty="0"/>
              <a:t>  </a:t>
            </a:r>
            <a:r>
              <a:rPr lang="en-US" altLang="ko-KR" dirty="0"/>
              <a:t>3</a:t>
            </a:r>
            <a:r>
              <a:rPr lang="ko-KR" altLang="en-US" dirty="0"/>
              <a:t>인으로 구성 되어있습니다</a:t>
            </a:r>
            <a:r>
              <a:rPr lang="en-US" altLang="ko-KR" dirty="0"/>
              <a:t>. </a:t>
            </a:r>
            <a:r>
              <a:rPr lang="ko-KR" altLang="en-US" dirty="0"/>
              <a:t>반갑습니다</a:t>
            </a:r>
            <a:r>
              <a:rPr lang="en-US" altLang="ko-KR" dirty="0"/>
              <a:t>. </a:t>
            </a:r>
            <a:r>
              <a:rPr lang="ko-KR" altLang="en-US" dirty="0"/>
              <a:t>본격적으로 발표 시작하겠습니다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5008-EE5E-4E09-A385-A9CA95F5F3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</a:t>
            </a:r>
            <a:r>
              <a:rPr lang="en-US" altLang="ko-KR" dirty="0"/>
              <a:t>4</a:t>
            </a:r>
            <a:r>
              <a:rPr lang="ko-KR" altLang="en-US" dirty="0"/>
              <a:t>조는 다른 팀과 달리 </a:t>
            </a:r>
            <a:r>
              <a:rPr lang="en-US" altLang="ko-KR" dirty="0"/>
              <a:t>3</a:t>
            </a:r>
            <a:r>
              <a:rPr lang="ko-KR" altLang="en-US" dirty="0"/>
              <a:t>인으로 구성되어 있어 조원 전부 기획 및 디자인 </a:t>
            </a:r>
            <a:r>
              <a:rPr lang="en-US" altLang="ko-KR" dirty="0"/>
              <a:t>,DB</a:t>
            </a:r>
            <a:r>
              <a:rPr lang="ko-KR" altLang="en-US" dirty="0"/>
              <a:t>설계와</a:t>
            </a:r>
            <a:r>
              <a:rPr lang="en-US" altLang="ko-KR" dirty="0"/>
              <a:t> </a:t>
            </a:r>
            <a:r>
              <a:rPr lang="ko-KR" altLang="en-US" dirty="0"/>
              <a:t>기능 개발에 참여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5008-EE5E-4E09-A385-A9CA95F5F3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4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5008-EE5E-4E09-A385-A9CA95F5F3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3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제안 배경입니다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5008-EE5E-4E09-A385-A9CA95F5F3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317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웹 소설 시장은 웹툰의 성장성을 뛰어 넘어 가파른 성장세를 보이고 있습니다</a:t>
            </a:r>
            <a:r>
              <a:rPr lang="en-US" altLang="ko-KR" dirty="0"/>
              <a:t>. </a:t>
            </a:r>
            <a:r>
              <a:rPr lang="ko-KR" altLang="en-US" dirty="0"/>
              <a:t>그 효과로 전자책 또한 매출규모가 커지고 있습니다</a:t>
            </a:r>
            <a:r>
              <a:rPr lang="en-US" altLang="ko-KR" dirty="0"/>
              <a:t>. </a:t>
            </a:r>
            <a:r>
              <a:rPr lang="ko-KR" altLang="en-US" dirty="0"/>
              <a:t>독자의 수요가 늘어난 만큼 컨텐츠를 공급하는 작가의 수도 늘어나고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더더욱 수익구조를 개선할 수 있는 </a:t>
            </a:r>
            <a:r>
              <a:rPr lang="ko-KR" altLang="en-US" dirty="0" err="1"/>
              <a:t>새론운</a:t>
            </a:r>
            <a:r>
              <a:rPr lang="ko-KR" altLang="en-US" dirty="0"/>
              <a:t> 플랫폼이 생겨야 한다고 생각했습니다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5008-EE5E-4E09-A385-A9CA95F5F3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357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현제 웹 소설 시장은 플랫폼의 과도한 수수료인상과 독점때문에 무명의 아마추어 작가들의 소설을 연재 할 수 있는 기회가 많이 사라지고 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수입또한</a:t>
            </a:r>
            <a:r>
              <a:rPr lang="ko-KR" altLang="en-US" dirty="0"/>
              <a:t> 다음 표와 같이 억대 연봉을 받는 작가는 극소수 이며</a:t>
            </a:r>
            <a:r>
              <a:rPr lang="en-US" altLang="ko-KR" dirty="0"/>
              <a:t>, </a:t>
            </a:r>
            <a:r>
              <a:rPr lang="ko-KR" altLang="en-US" dirty="0"/>
              <a:t>대부분의 작가들은 년 </a:t>
            </a:r>
            <a:r>
              <a:rPr lang="en-US" altLang="ko-KR" dirty="0"/>
              <a:t>2</a:t>
            </a:r>
            <a:r>
              <a:rPr lang="ko-KR" altLang="en-US" dirty="0"/>
              <a:t>천만원 이하의 수입을 받으면서 컨텐츠를 생산하고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이러한 수입구조를 부당하게 생각하였고</a:t>
            </a:r>
            <a:r>
              <a:rPr lang="en-US" altLang="ko-KR" dirty="0"/>
              <a:t>, </a:t>
            </a:r>
            <a:r>
              <a:rPr lang="ko-KR" altLang="en-US" dirty="0"/>
              <a:t>무명 아마추어 작가도 수익성을 보장받으며 소설을 연재 할 수 있는 그런 플랫폼을 만들고자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5008-EE5E-4E09-A385-A9CA95F5F3C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43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기존의 서비스와 어떤 차별성을 가지고 있는지 설명 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첫번째로 연재 시스템입니다</a:t>
            </a:r>
            <a:r>
              <a:rPr lang="en-US" altLang="ko-KR" dirty="0"/>
              <a:t>. </a:t>
            </a:r>
            <a:r>
              <a:rPr lang="ko-KR" altLang="en-US" dirty="0"/>
              <a:t>유명작가와 계약하고 연재하는 카카오페이지 또는 치열한 경쟁구조형식의 네이버 소설과 달리 자유롭게 연재할 수 있는 자유 연재 방식을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두번째로 자유로운 연재를 선택한 대신 일괄 업로드 방식 통해 불규칙한 연재에 대한 위험 부담을 줄이고</a:t>
            </a:r>
            <a:r>
              <a:rPr lang="en-US" altLang="ko-KR" dirty="0"/>
              <a:t> </a:t>
            </a:r>
            <a:r>
              <a:rPr lang="ko-KR" altLang="en-US" dirty="0"/>
              <a:t>매주 연재를 기다려야하는 기다림과 지루함을 삭제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반대로 일괄 업로드를 진행 함으로써 독자의 접속 유지성을 늘리고 단기간에 흥미를 높일 수 있는 장점을 가지고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5008-EE5E-4E09-A385-A9CA95F5F3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9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쀾쀾의</a:t>
            </a:r>
            <a:r>
              <a:rPr lang="ko-KR" altLang="en-US" dirty="0"/>
              <a:t> 서비스는 고객사 및 출판사와  작가 및 독자 사이에서 중간다리역 활을 하며 신인작가를 발굴하는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드라마</a:t>
            </a:r>
            <a:r>
              <a:rPr lang="en-US" altLang="ko-KR" dirty="0"/>
              <a:t>,</a:t>
            </a:r>
            <a:r>
              <a:rPr lang="ko-KR" altLang="en-US" dirty="0"/>
              <a:t>영화화 등 제 </a:t>
            </a:r>
            <a:r>
              <a:rPr lang="en-US" altLang="ko-KR" dirty="0"/>
              <a:t>2</a:t>
            </a:r>
            <a:r>
              <a:rPr lang="ko-KR" altLang="en-US" dirty="0"/>
              <a:t>차 저작권에 대한 판권을 일부 소유 하여 출판사나 고객사로부터 유연하게 대처할 수 있고</a:t>
            </a:r>
            <a:endParaRPr lang="en-US" altLang="ko-KR" dirty="0"/>
          </a:p>
          <a:p>
            <a:r>
              <a:rPr lang="ko-KR" altLang="en-US" dirty="0"/>
              <a:t>작가는 수입을 보장받으면서 컨텐츠를 만들 수 있고</a:t>
            </a:r>
            <a:r>
              <a:rPr lang="en-US" altLang="ko-KR" dirty="0"/>
              <a:t> </a:t>
            </a:r>
            <a:r>
              <a:rPr lang="ko-KR" altLang="en-US" dirty="0"/>
              <a:t>연재작품이 많은 인기를 얻어 유명작가가 될 수 있는 기회의 발판을 마련해줍니다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독자입장에서 최신 소설일지라도 일주일에 한번 연재를 기다릴 필요 없이 많은 양의 컨텐츠를 즐길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5008-EE5E-4E09-A385-A9CA95F5F3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345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5008-EE5E-4E09-A385-A9CA95F5F3C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4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35.png"/><Relationship Id="rId3" Type="http://schemas.openxmlformats.org/officeDocument/2006/relationships/image" Target="../media/image92.png"/><Relationship Id="rId7" Type="http://schemas.microsoft.com/office/2007/relationships/hdphoto" Target="../media/hdphoto2.wdp"/><Relationship Id="rId12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microsoft.com/office/2007/relationships/hdphoto" Target="../media/hdphoto1.wdp"/><Relationship Id="rId10" Type="http://schemas.openxmlformats.org/officeDocument/2006/relationships/image" Target="../media/image97.jpe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0.png"/><Relationship Id="rId7" Type="http://schemas.openxmlformats.org/officeDocument/2006/relationships/image" Target="../media/image3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47.png"/><Relationship Id="rId7" Type="http://schemas.openxmlformats.org/officeDocument/2006/relationships/image" Target="../media/image1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22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3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35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34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22.png"/><Relationship Id="rId7" Type="http://schemas.openxmlformats.org/officeDocument/2006/relationships/image" Target="../media/image17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179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image" Target="../media/image178.png"/><Relationship Id="rId16" Type="http://schemas.openxmlformats.org/officeDocument/2006/relationships/image" Target="../media/image19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19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15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97.png"/><Relationship Id="rId10" Type="http://schemas.openxmlformats.org/officeDocument/2006/relationships/image" Target="../media/image17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35.png"/><Relationship Id="rId5" Type="http://schemas.openxmlformats.org/officeDocument/2006/relationships/image" Target="../media/image22.png"/><Relationship Id="rId10" Type="http://schemas.openxmlformats.org/officeDocument/2006/relationships/image" Target="../media/image34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67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34.png"/><Relationship Id="rId5" Type="http://schemas.openxmlformats.org/officeDocument/2006/relationships/image" Target="../media/image65.png"/><Relationship Id="rId15" Type="http://schemas.openxmlformats.org/officeDocument/2006/relationships/image" Target="../media/image73.png"/><Relationship Id="rId10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74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1764" y="3435878"/>
            <a:ext cx="6916020" cy="9456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5249" y="989696"/>
            <a:ext cx="1024024" cy="11131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8401" y="989696"/>
            <a:ext cx="1024024" cy="11131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80458" y="989696"/>
            <a:ext cx="1024024" cy="1113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0584" y="4027641"/>
            <a:ext cx="5920798" cy="14841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7779" y="5120466"/>
            <a:ext cx="8003508" cy="1401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26495" y="403183"/>
            <a:ext cx="1565735" cy="46170"/>
            <a:chOff x="17026495" y="403183"/>
            <a:chExt cx="1565735" cy="461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60000">
              <a:off x="17026495" y="403183"/>
              <a:ext cx="1565735" cy="461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44191" y="901425"/>
            <a:ext cx="3426131" cy="3199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70648" y="6454191"/>
            <a:ext cx="5013264" cy="3861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4243" y="733168"/>
            <a:ext cx="1489571" cy="360774"/>
            <a:chOff x="1254243" y="733168"/>
            <a:chExt cx="1489571" cy="3607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4243" y="733168"/>
              <a:ext cx="1489571" cy="3607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4117" y="733168"/>
            <a:ext cx="1434344" cy="360774"/>
            <a:chOff x="3164117" y="733168"/>
            <a:chExt cx="1434344" cy="3607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4117" y="733168"/>
              <a:ext cx="1434344" cy="360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6175" y="733168"/>
            <a:ext cx="1326363" cy="360774"/>
            <a:chOff x="5026175" y="733168"/>
            <a:chExt cx="1326363" cy="3607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175" y="733168"/>
              <a:ext cx="1326363" cy="3607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908453" y="4790504"/>
            <a:ext cx="10413885" cy="684729"/>
            <a:chOff x="-4908453" y="4790504"/>
            <a:chExt cx="10413885" cy="6847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4908453" y="4790504"/>
              <a:ext cx="10413885" cy="6847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-1146380" y="5338228"/>
            <a:ext cx="2966512" cy="2457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3875" y="0"/>
            <a:ext cx="707957" cy="10285714"/>
            <a:chOff x="-43875" y="0"/>
            <a:chExt cx="707957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43875" y="0"/>
              <a:ext cx="707957" cy="10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07667" y="2388999"/>
            <a:ext cx="4918762" cy="5722322"/>
            <a:chOff x="11407667" y="2388999"/>
            <a:chExt cx="4918762" cy="57223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07667" y="2388999"/>
              <a:ext cx="4918762" cy="57223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09700" y="9703080"/>
            <a:ext cx="3978300" cy="583920"/>
            <a:chOff x="14307415" y="9659855"/>
            <a:chExt cx="3978300" cy="5839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07415" y="9659855"/>
              <a:ext cx="3978300" cy="583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개발환경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14286" y="1681872"/>
            <a:ext cx="156571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b="1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사용 기술</a:t>
            </a:r>
            <a:endParaRPr 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BCABAE-4B7A-E05B-FB1B-16F96F197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8" r="21113"/>
          <a:stretch/>
        </p:blipFill>
        <p:spPr>
          <a:xfrm>
            <a:off x="7684995" y="6560014"/>
            <a:ext cx="2569332" cy="21620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75B4F8-9BED-3119-A28F-A0D974392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250" y1="32250" x2="19500" y2="32250"/>
                        <a14:foregroundMark x1="23250" y1="32250" x2="23000" y2="32500"/>
                        <a14:foregroundMark x1="29750" y1="32250" x2="30000" y2="33000"/>
                        <a14:foregroundMark x1="37000" y1="27750" x2="37000" y2="28250"/>
                        <a14:foregroundMark x1="45250" y1="25750" x2="46000" y2="26250"/>
                        <a14:foregroundMark x1="51000" y1="26750" x2="51250" y2="27250"/>
                        <a14:foregroundMark x1="60250" y1="28000" x2="60250" y2="28500"/>
                        <a14:foregroundMark x1="74250" y1="34500" x2="74000" y2="35500"/>
                        <a14:foregroundMark x1="78750" y1="35500" x2="78750" y2="3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99" t="20965" r="8797" b="23237"/>
          <a:stretch/>
        </p:blipFill>
        <p:spPr>
          <a:xfrm>
            <a:off x="3942161" y="6710771"/>
            <a:ext cx="3062816" cy="20739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F1FE02-DF32-1D41-0EB8-A16C1E1DB5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7" b="89697" l="9508" r="91803">
                        <a14:foregroundMark x1="14098" y1="81818" x2="88525" y2="81818"/>
                        <a14:foregroundMark x1="43279" y1="24242" x2="43279" y2="24242"/>
                        <a14:foregroundMark x1="12131" y1="80000" x2="10492" y2="80606"/>
                        <a14:foregroundMark x1="11148" y1="79394" x2="12459" y2="71515"/>
                        <a14:foregroundMark x1="9836" y1="86667" x2="15410" y2="85455"/>
                        <a14:foregroundMark x1="17377" y1="82424" x2="17377" y2="75758"/>
                        <a14:foregroundMark x1="18361" y1="78182" x2="17705" y2="90303"/>
                        <a14:foregroundMark x1="25246" y1="80606" x2="24918" y2="74545"/>
                        <a14:foregroundMark x1="30492" y1="80606" x2="47213" y2="79394"/>
                        <a14:foregroundMark x1="47213" y1="79394" x2="46557" y2="80606"/>
                        <a14:foregroundMark x1="28852" y1="83636" x2="46230" y2="85455"/>
                        <a14:foregroundMark x1="46230" y1="85455" x2="79672" y2="83030"/>
                        <a14:foregroundMark x1="79672" y1="83030" x2="51803" y2="86061"/>
                        <a14:foregroundMark x1="51148" y1="80606" x2="84590" y2="74545"/>
                        <a14:foregroundMark x1="84590" y1="74545" x2="74098" y2="85455"/>
                        <a14:foregroundMark x1="87869" y1="73333" x2="88197" y2="80000"/>
                        <a14:foregroundMark x1="87869" y1="70909" x2="91803" y2="75758"/>
                        <a14:foregroundMark x1="87869" y1="72727" x2="87213" y2="77576"/>
                        <a14:foregroundMark x1="89180" y1="77576" x2="90820" y2="84848"/>
                        <a14:foregroundMark x1="90820" y1="87273" x2="86557" y2="83030"/>
                        <a14:foregroundMark x1="87213" y1="77576" x2="83607" y2="75758"/>
                        <a14:foregroundMark x1="57049" y1="79394" x2="56393" y2="72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43" r="4518" b="7469"/>
          <a:stretch/>
        </p:blipFill>
        <p:spPr>
          <a:xfrm>
            <a:off x="1450418" y="3391334"/>
            <a:ext cx="3365062" cy="1922069"/>
          </a:xfrm>
          <a:prstGeom prst="rect">
            <a:avLst/>
          </a:prstGeom>
        </p:spPr>
      </p:pic>
      <p:pic>
        <p:nvPicPr>
          <p:cNvPr id="9" name="Picture 2" descr="JSP/Servlet">
            <a:extLst>
              <a:ext uri="{FF2B5EF4-FFF2-40B4-BE49-F238E27FC236}">
                <a16:creationId xmlns:a16="http://schemas.microsoft.com/office/drawing/2014/main" id="{2415D34D-9822-CC7E-DEF5-956C5C022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3" y="5951930"/>
            <a:ext cx="2363010" cy="315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396948-0276-243C-F8FC-16D51A1131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43" y="4161721"/>
            <a:ext cx="4362373" cy="1026238"/>
          </a:xfrm>
          <a:prstGeom prst="rect">
            <a:avLst/>
          </a:prstGeom>
        </p:spPr>
      </p:pic>
      <p:pic>
        <p:nvPicPr>
          <p:cNvPr id="12" name="Picture 10" descr="JAVA] - 종합 개발툴 이클립스(eclipse) 설치">
            <a:extLst>
              <a:ext uri="{FF2B5EF4-FFF2-40B4-BE49-F238E27FC236}">
                <a16:creationId xmlns:a16="http://schemas.microsoft.com/office/drawing/2014/main" id="{C7B1931C-89D6-D58B-7888-F5053901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6560014"/>
            <a:ext cx="2363010" cy="237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vscode에 대한 이미지 검색결과">
            <a:extLst>
              <a:ext uri="{FF2B5EF4-FFF2-40B4-BE49-F238E27FC236}">
                <a16:creationId xmlns:a16="http://schemas.microsoft.com/office/drawing/2014/main" id="{DAA56568-B955-46F2-6A54-604DCFB7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5024" y="3774352"/>
            <a:ext cx="1890562" cy="189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D4589720-8350-6085-E8A0-D5ADFD6C4424}"/>
              </a:ext>
            </a:extLst>
          </p:cNvPr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C8E37F2D-AFF0-E07C-6F97-C9BD4BDC7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5ABA742B-9D59-FB3C-CCD0-06261169DEA4}"/>
              </a:ext>
            </a:extLst>
          </p:cNvPr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18" name="Object 25">
              <a:extLst>
                <a:ext uri="{FF2B5EF4-FFF2-40B4-BE49-F238E27FC236}">
                  <a16:creationId xmlns:a16="http://schemas.microsoft.com/office/drawing/2014/main" id="{D3101DBE-A4BF-010D-2AA9-83ED3BC0D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15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14286" y="1681872"/>
            <a:ext cx="156571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b="1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사이트 맵</a:t>
            </a:r>
            <a:endParaRPr lang="en-US" b="1" dirty="0"/>
          </a:p>
        </p:txBody>
      </p:sp>
      <p:sp>
        <p:nvSpPr>
          <p:cNvPr id="8" name="모서리가 둥근 직사각형 43">
            <a:extLst>
              <a:ext uri="{FF2B5EF4-FFF2-40B4-BE49-F238E27FC236}">
                <a16:creationId xmlns:a16="http://schemas.microsoft.com/office/drawing/2014/main" id="{CED75324-737F-CFBC-F0B3-DBA58C64C891}"/>
              </a:ext>
            </a:extLst>
          </p:cNvPr>
          <p:cNvSpPr/>
          <p:nvPr/>
        </p:nvSpPr>
        <p:spPr>
          <a:xfrm>
            <a:off x="7189039" y="2878437"/>
            <a:ext cx="1403232" cy="440010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메인화면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11" name="모서리가 둥근 직사각형 48">
            <a:extLst>
              <a:ext uri="{FF2B5EF4-FFF2-40B4-BE49-F238E27FC236}">
                <a16:creationId xmlns:a16="http://schemas.microsoft.com/office/drawing/2014/main" id="{3EEFD382-6EBB-B9D1-525E-0DFCBAE3DBA6}"/>
              </a:ext>
            </a:extLst>
          </p:cNvPr>
          <p:cNvSpPr/>
          <p:nvPr/>
        </p:nvSpPr>
        <p:spPr>
          <a:xfrm>
            <a:off x="7189040" y="3932118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아웃</a:t>
            </a:r>
          </a:p>
        </p:txBody>
      </p:sp>
      <p:sp>
        <p:nvSpPr>
          <p:cNvPr id="14" name="모서리가 둥근 직사각형 24">
            <a:extLst>
              <a:ext uri="{FF2B5EF4-FFF2-40B4-BE49-F238E27FC236}">
                <a16:creationId xmlns:a16="http://schemas.microsoft.com/office/drawing/2014/main" id="{D93AA651-86FA-4B1E-A290-20C8B8E56E06}"/>
              </a:ext>
            </a:extLst>
          </p:cNvPr>
          <p:cNvSpPr/>
          <p:nvPr/>
        </p:nvSpPr>
        <p:spPr>
          <a:xfrm>
            <a:off x="11732601" y="5982775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MYPAGE</a:t>
            </a:r>
          </a:p>
        </p:txBody>
      </p:sp>
      <p:sp>
        <p:nvSpPr>
          <p:cNvPr id="15" name="모서리가 둥근 직사각형 24">
            <a:extLst>
              <a:ext uri="{FF2B5EF4-FFF2-40B4-BE49-F238E27FC236}">
                <a16:creationId xmlns:a16="http://schemas.microsoft.com/office/drawing/2014/main" id="{B7D205C5-161E-4070-73F4-EFE42D742156}"/>
              </a:ext>
            </a:extLst>
          </p:cNvPr>
          <p:cNvSpPr/>
          <p:nvPr/>
        </p:nvSpPr>
        <p:spPr>
          <a:xfrm>
            <a:off x="6493445" y="5982779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검색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모서리가 둥근 직사각형 24">
            <a:extLst>
              <a:ext uri="{FF2B5EF4-FFF2-40B4-BE49-F238E27FC236}">
                <a16:creationId xmlns:a16="http://schemas.microsoft.com/office/drawing/2014/main" id="{9456584D-1D9F-08CB-2860-91CA427984FD}"/>
              </a:ext>
            </a:extLst>
          </p:cNvPr>
          <p:cNvSpPr/>
          <p:nvPr/>
        </p:nvSpPr>
        <p:spPr>
          <a:xfrm>
            <a:off x="8224425" y="5982778"/>
            <a:ext cx="1403232" cy="488442"/>
          </a:xfrm>
          <a:prstGeom prst="round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자유연재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모서리가 둥근 직사각형 24">
            <a:extLst>
              <a:ext uri="{FF2B5EF4-FFF2-40B4-BE49-F238E27FC236}">
                <a16:creationId xmlns:a16="http://schemas.microsoft.com/office/drawing/2014/main" id="{B3F49FF3-C51F-C8CB-2AE9-869427002807}"/>
              </a:ext>
            </a:extLst>
          </p:cNvPr>
          <p:cNvSpPr/>
          <p:nvPr/>
        </p:nvSpPr>
        <p:spPr>
          <a:xfrm>
            <a:off x="9978513" y="5982776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공지사항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24">
            <a:extLst>
              <a:ext uri="{FF2B5EF4-FFF2-40B4-BE49-F238E27FC236}">
                <a16:creationId xmlns:a16="http://schemas.microsoft.com/office/drawing/2014/main" id="{D51C6A32-9F39-DF2F-928C-D978800E54D5}"/>
              </a:ext>
            </a:extLst>
          </p:cNvPr>
          <p:cNvSpPr/>
          <p:nvPr/>
        </p:nvSpPr>
        <p:spPr>
          <a:xfrm>
            <a:off x="13308037" y="6787551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내 서재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모서리가 둥근 직사각형 24">
            <a:extLst>
              <a:ext uri="{FF2B5EF4-FFF2-40B4-BE49-F238E27FC236}">
                <a16:creationId xmlns:a16="http://schemas.microsoft.com/office/drawing/2014/main" id="{12DEE4D8-D66B-4F8D-EAA8-D38DE06B1E9A}"/>
              </a:ext>
            </a:extLst>
          </p:cNvPr>
          <p:cNvSpPr/>
          <p:nvPr/>
        </p:nvSpPr>
        <p:spPr>
          <a:xfrm>
            <a:off x="11689925" y="8453114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대여 리스트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모서리가 둥근 직사각형 24">
            <a:extLst>
              <a:ext uri="{FF2B5EF4-FFF2-40B4-BE49-F238E27FC236}">
                <a16:creationId xmlns:a16="http://schemas.microsoft.com/office/drawing/2014/main" id="{930372E7-FE73-AE63-C7E0-2C9A683A7048}"/>
              </a:ext>
            </a:extLst>
          </p:cNvPr>
          <p:cNvSpPr/>
          <p:nvPr/>
        </p:nvSpPr>
        <p:spPr>
          <a:xfrm>
            <a:off x="13308038" y="8447850"/>
            <a:ext cx="1403232" cy="488442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연재 리스트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모서리가 둥근 직사각형 24">
            <a:extLst>
              <a:ext uri="{FF2B5EF4-FFF2-40B4-BE49-F238E27FC236}">
                <a16:creationId xmlns:a16="http://schemas.microsoft.com/office/drawing/2014/main" id="{E2890821-2BAB-A27D-FA85-8F44D9AD7E57}"/>
              </a:ext>
            </a:extLst>
          </p:cNvPr>
          <p:cNvSpPr/>
          <p:nvPr/>
        </p:nvSpPr>
        <p:spPr>
          <a:xfrm>
            <a:off x="14926151" y="8449282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내가 쓴 후기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86F475B-01F9-76AA-1B89-61BCFF0AD9FD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rot="16200000" flipV="1">
            <a:off x="7583822" y="3625282"/>
            <a:ext cx="613670" cy="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E5593C5-AD5E-98CA-9F7F-7FADB9180FBF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>
          <a:xfrm rot="5400000" flipH="1" flipV="1">
            <a:off x="6761750" y="4853872"/>
            <a:ext cx="1562219" cy="69559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0F8CC27-7A2B-4577-22F5-58A1DB8ECEC1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16200000" flipV="1">
            <a:off x="7627241" y="4683976"/>
            <a:ext cx="1562218" cy="103538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52EB19F5-A25C-A5BD-07F5-DA93EC4F74D8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>
          <a:xfrm rot="16200000" flipV="1">
            <a:off x="8504286" y="3806932"/>
            <a:ext cx="1562216" cy="278947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B5E693C-F42F-D36D-615B-C0FE79029137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rot="16200000" flipV="1">
            <a:off x="9381330" y="2929887"/>
            <a:ext cx="1562215" cy="454356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4">
            <a:extLst>
              <a:ext uri="{FF2B5EF4-FFF2-40B4-BE49-F238E27FC236}">
                <a16:creationId xmlns:a16="http://schemas.microsoft.com/office/drawing/2014/main" id="{A71EA8B4-AD7F-1DB0-0D06-23E12C5882FD}"/>
              </a:ext>
            </a:extLst>
          </p:cNvPr>
          <p:cNvSpPr/>
          <p:nvPr/>
        </p:nvSpPr>
        <p:spPr>
          <a:xfrm>
            <a:off x="11732601" y="6787553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회원정보 수정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4">
            <a:extLst>
              <a:ext uri="{FF2B5EF4-FFF2-40B4-BE49-F238E27FC236}">
                <a16:creationId xmlns:a16="http://schemas.microsoft.com/office/drawing/2014/main" id="{C979F526-AA44-ED47-5F30-F49211AA45E3}"/>
              </a:ext>
            </a:extLst>
          </p:cNvPr>
          <p:cNvSpPr/>
          <p:nvPr/>
        </p:nvSpPr>
        <p:spPr>
          <a:xfrm>
            <a:off x="4616016" y="6787551"/>
            <a:ext cx="1403232" cy="488442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도서 리스트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모서리가 둥근 직사각형 24">
            <a:extLst>
              <a:ext uri="{FF2B5EF4-FFF2-40B4-BE49-F238E27FC236}">
                <a16:creationId xmlns:a16="http://schemas.microsoft.com/office/drawing/2014/main" id="{B9676BF3-352B-077D-F768-C370BBF936BA}"/>
              </a:ext>
            </a:extLst>
          </p:cNvPr>
          <p:cNvSpPr/>
          <p:nvPr/>
        </p:nvSpPr>
        <p:spPr>
          <a:xfrm>
            <a:off x="8224344" y="6787551"/>
            <a:ext cx="1403232" cy="488442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소설 리스트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" name="모서리가 둥근 직사각형 24">
            <a:extLst>
              <a:ext uri="{FF2B5EF4-FFF2-40B4-BE49-F238E27FC236}">
                <a16:creationId xmlns:a16="http://schemas.microsoft.com/office/drawing/2014/main" id="{20E2C388-271B-D8FF-4E8F-BF194E498A27}"/>
              </a:ext>
            </a:extLst>
          </p:cNvPr>
          <p:cNvSpPr/>
          <p:nvPr/>
        </p:nvSpPr>
        <p:spPr>
          <a:xfrm>
            <a:off x="9978513" y="6787554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공지 리스트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9699BD3-0AFE-7A84-7DF1-DEDE873D6242}"/>
              </a:ext>
            </a:extLst>
          </p:cNvPr>
          <p:cNvCxnSpPr>
            <a:cxnSpLocks/>
            <a:stCxn id="37" idx="2"/>
            <a:endCxn id="28" idx="0"/>
          </p:cNvCxnSpPr>
          <p:nvPr/>
        </p:nvCxnSpPr>
        <p:spPr>
          <a:xfrm>
            <a:off x="5317633" y="6471217"/>
            <a:ext cx="0" cy="3163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1770E3E-54D8-49F4-19C4-CCB38D4DE6FA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>
            <a:off x="10680130" y="6471218"/>
            <a:ext cx="0" cy="3163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2F276CB-ED2A-6362-056D-F3F40AA5E916}"/>
              </a:ext>
            </a:extLst>
          </p:cNvPr>
          <p:cNvCxnSpPr>
            <a:cxnSpLocks/>
            <a:stCxn id="14" idx="2"/>
            <a:endCxn id="27" idx="0"/>
          </p:cNvCxnSpPr>
          <p:nvPr/>
        </p:nvCxnSpPr>
        <p:spPr>
          <a:xfrm>
            <a:off x="12434217" y="6471217"/>
            <a:ext cx="0" cy="3163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5DAE482-6EDC-E793-9CF3-96BFE47ED832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rot="5400000" flipH="1" flipV="1">
            <a:off x="12612037" y="7055498"/>
            <a:ext cx="1177120" cy="161811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51EDAA5-DF90-2C23-C4B1-89F085C3A94A}"/>
              </a:ext>
            </a:extLst>
          </p:cNvPr>
          <p:cNvCxnSpPr>
            <a:cxnSpLocks/>
            <a:stCxn id="20" idx="0"/>
            <a:endCxn id="18" idx="2"/>
          </p:cNvCxnSpPr>
          <p:nvPr/>
        </p:nvCxnSpPr>
        <p:spPr>
          <a:xfrm rot="16200000" flipV="1">
            <a:off x="13423726" y="7861921"/>
            <a:ext cx="1171857" cy="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FA863C6D-FA4F-8558-BE1F-3919AE0CAF7E}"/>
              </a:ext>
            </a:extLst>
          </p:cNvPr>
          <p:cNvCxnSpPr>
            <a:cxnSpLocks/>
            <a:stCxn id="21" idx="0"/>
            <a:endCxn id="18" idx="2"/>
          </p:cNvCxnSpPr>
          <p:nvPr/>
        </p:nvCxnSpPr>
        <p:spPr>
          <a:xfrm rot="16200000" flipV="1">
            <a:off x="14232067" y="7053581"/>
            <a:ext cx="1173289" cy="161811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48">
            <a:extLst>
              <a:ext uri="{FF2B5EF4-FFF2-40B4-BE49-F238E27FC236}">
                <a16:creationId xmlns:a16="http://schemas.microsoft.com/office/drawing/2014/main" id="{7EFB00AF-1A55-89B2-F4E8-67C0F211D822}"/>
              </a:ext>
            </a:extLst>
          </p:cNvPr>
          <p:cNvSpPr/>
          <p:nvPr/>
        </p:nvSpPr>
        <p:spPr>
          <a:xfrm>
            <a:off x="4616016" y="5982775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도서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9BE6074-A11E-FAAE-629D-D3B6A0D05600}"/>
              </a:ext>
            </a:extLst>
          </p:cNvPr>
          <p:cNvCxnSpPr>
            <a:cxnSpLocks/>
            <a:stCxn id="37" idx="0"/>
            <a:endCxn id="11" idx="2"/>
          </p:cNvCxnSpPr>
          <p:nvPr/>
        </p:nvCxnSpPr>
        <p:spPr>
          <a:xfrm rot="5400000" flipH="1" flipV="1">
            <a:off x="5823037" y="3915155"/>
            <a:ext cx="1562215" cy="257302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4F764FC-14C8-7184-ABE7-39CBDB145B71}"/>
              </a:ext>
            </a:extLst>
          </p:cNvPr>
          <p:cNvCxnSpPr>
            <a:cxnSpLocks/>
            <a:stCxn id="28" idx="3"/>
            <a:endCxn id="15" idx="2"/>
          </p:cNvCxnSpPr>
          <p:nvPr/>
        </p:nvCxnSpPr>
        <p:spPr>
          <a:xfrm flipV="1">
            <a:off x="6019248" y="6471221"/>
            <a:ext cx="1175814" cy="560552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697CD65-6588-CAA1-2AB9-D05B62725E93}"/>
              </a:ext>
            </a:extLst>
          </p:cNvPr>
          <p:cNvCxnSpPr>
            <a:cxnSpLocks/>
            <a:stCxn id="29" idx="1"/>
            <a:endCxn id="15" idx="2"/>
          </p:cNvCxnSpPr>
          <p:nvPr/>
        </p:nvCxnSpPr>
        <p:spPr>
          <a:xfrm rot="10800000">
            <a:off x="7195063" y="6471222"/>
            <a:ext cx="1029282" cy="560552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24">
            <a:extLst>
              <a:ext uri="{FF2B5EF4-FFF2-40B4-BE49-F238E27FC236}">
                <a16:creationId xmlns:a16="http://schemas.microsoft.com/office/drawing/2014/main" id="{4F04E49E-7860-8B31-E341-22F9437C9001}"/>
              </a:ext>
            </a:extLst>
          </p:cNvPr>
          <p:cNvSpPr/>
          <p:nvPr/>
        </p:nvSpPr>
        <p:spPr>
          <a:xfrm>
            <a:off x="4616015" y="7652136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상세 설명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A56198A-16B2-7C2B-4C94-17243E88B568}"/>
              </a:ext>
            </a:extLst>
          </p:cNvPr>
          <p:cNvCxnSpPr>
            <a:cxnSpLocks/>
            <a:stCxn id="28" idx="2"/>
            <a:endCxn id="41" idx="0"/>
          </p:cNvCxnSpPr>
          <p:nvPr/>
        </p:nvCxnSpPr>
        <p:spPr>
          <a:xfrm flipH="1">
            <a:off x="5317631" y="7275993"/>
            <a:ext cx="1" cy="37614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24">
            <a:extLst>
              <a:ext uri="{FF2B5EF4-FFF2-40B4-BE49-F238E27FC236}">
                <a16:creationId xmlns:a16="http://schemas.microsoft.com/office/drawing/2014/main" id="{E68D1CD5-1017-2D74-8B8D-D2F0AA116D6C}"/>
              </a:ext>
            </a:extLst>
          </p:cNvPr>
          <p:cNvSpPr/>
          <p:nvPr/>
        </p:nvSpPr>
        <p:spPr>
          <a:xfrm>
            <a:off x="8224424" y="7677451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회차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리스트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F9C4CF9-CACD-9AF2-5D51-332BEA049FF5}"/>
              </a:ext>
            </a:extLst>
          </p:cNvPr>
          <p:cNvCxnSpPr>
            <a:cxnSpLocks/>
            <a:stCxn id="29" idx="2"/>
            <a:endCxn id="43" idx="0"/>
          </p:cNvCxnSpPr>
          <p:nvPr/>
        </p:nvCxnSpPr>
        <p:spPr>
          <a:xfrm>
            <a:off x="8925961" y="7275993"/>
            <a:ext cx="80" cy="4014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24">
            <a:extLst>
              <a:ext uri="{FF2B5EF4-FFF2-40B4-BE49-F238E27FC236}">
                <a16:creationId xmlns:a16="http://schemas.microsoft.com/office/drawing/2014/main" id="{BDD98387-35D3-3744-90C9-54AF1A1D9354}"/>
              </a:ext>
            </a:extLst>
          </p:cNvPr>
          <p:cNvSpPr/>
          <p:nvPr/>
        </p:nvSpPr>
        <p:spPr>
          <a:xfrm>
            <a:off x="8224344" y="8456915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소설 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7A280E7-6A42-F1F1-AFDE-54ABBE494056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flipH="1">
            <a:off x="8925961" y="8165893"/>
            <a:ext cx="80" cy="2910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24">
            <a:extLst>
              <a:ext uri="{FF2B5EF4-FFF2-40B4-BE49-F238E27FC236}">
                <a16:creationId xmlns:a16="http://schemas.microsoft.com/office/drawing/2014/main" id="{6E700CE9-1C01-F2AC-5C06-03FF7C2A65D4}"/>
              </a:ext>
            </a:extLst>
          </p:cNvPr>
          <p:cNvSpPr/>
          <p:nvPr/>
        </p:nvSpPr>
        <p:spPr>
          <a:xfrm>
            <a:off x="9968169" y="7652135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공지 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900C502-7CC0-B642-E7A7-25B74A0F0A38}"/>
              </a:ext>
            </a:extLst>
          </p:cNvPr>
          <p:cNvCxnSpPr>
            <a:cxnSpLocks/>
            <a:stCxn id="30" idx="2"/>
            <a:endCxn id="47" idx="0"/>
          </p:cNvCxnSpPr>
          <p:nvPr/>
        </p:nvCxnSpPr>
        <p:spPr>
          <a:xfrm flipH="1">
            <a:off x="10669786" y="7275996"/>
            <a:ext cx="10344" cy="3761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9455E4A-99D8-BAFB-12F3-AA6C8A92B495}"/>
              </a:ext>
            </a:extLst>
          </p:cNvPr>
          <p:cNvSpPr txBox="1"/>
          <p:nvPr/>
        </p:nvSpPr>
        <p:spPr>
          <a:xfrm>
            <a:off x="927257" y="3723832"/>
            <a:ext cx="2085783" cy="635432"/>
          </a:xfrm>
          <a:prstGeom prst="rect">
            <a:avLst/>
          </a:prstGeom>
          <a:solidFill>
            <a:srgbClr val="6667AB"/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ea"/>
                <a:cs typeface="Noto Sans" panose="020B0502040504020204" pitchFamily="34" charset="0"/>
              </a:rPr>
              <a:t>Top bar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3581FB-CAF2-EFCF-6128-F8826140BEA4}"/>
              </a:ext>
            </a:extLst>
          </p:cNvPr>
          <p:cNvSpPr txBox="1"/>
          <p:nvPr/>
        </p:nvSpPr>
        <p:spPr>
          <a:xfrm>
            <a:off x="927257" y="6001605"/>
            <a:ext cx="2085783" cy="635432"/>
          </a:xfrm>
          <a:prstGeom prst="rect">
            <a:avLst/>
          </a:prstGeom>
          <a:solidFill>
            <a:srgbClr val="6667AB"/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ea"/>
                <a:cs typeface="Noto Sans" panose="020B0502040504020204" pitchFamily="34" charset="0"/>
              </a:rPr>
              <a:t>Menu</a:t>
            </a:r>
          </a:p>
        </p:txBody>
      </p:sp>
      <p:sp>
        <p:nvSpPr>
          <p:cNvPr id="51" name="모서리가 둥근 직사각형 24">
            <a:extLst>
              <a:ext uri="{FF2B5EF4-FFF2-40B4-BE49-F238E27FC236}">
                <a16:creationId xmlns:a16="http://schemas.microsoft.com/office/drawing/2014/main" id="{89D9A830-9CA4-9DF6-B272-A224C2813162}"/>
              </a:ext>
            </a:extLst>
          </p:cNvPr>
          <p:cNvSpPr/>
          <p:nvPr/>
        </p:nvSpPr>
        <p:spPr>
          <a:xfrm>
            <a:off x="4616015" y="9324591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리뷰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2" name="모서리가 둥근 직사각형 24">
            <a:extLst>
              <a:ext uri="{FF2B5EF4-FFF2-40B4-BE49-F238E27FC236}">
                <a16:creationId xmlns:a16="http://schemas.microsoft.com/office/drawing/2014/main" id="{DD91CB33-0CFF-C08C-47C6-A7B6DBC1BB52}"/>
              </a:ext>
            </a:extLst>
          </p:cNvPr>
          <p:cNvSpPr/>
          <p:nvPr/>
        </p:nvSpPr>
        <p:spPr>
          <a:xfrm>
            <a:off x="6493444" y="9308881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랭킹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18FEEFA-AD12-9F55-3E9C-AF30B50470AB}"/>
              </a:ext>
            </a:extLst>
          </p:cNvPr>
          <p:cNvCxnSpPr>
            <a:cxnSpLocks/>
            <a:stCxn id="41" idx="2"/>
            <a:endCxn id="51" idx="0"/>
          </p:cNvCxnSpPr>
          <p:nvPr/>
        </p:nvCxnSpPr>
        <p:spPr>
          <a:xfrm>
            <a:off x="5317631" y="8140578"/>
            <a:ext cx="0" cy="11840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D1F75339-6D95-337D-7171-DD15A3C5A612}"/>
              </a:ext>
            </a:extLst>
          </p:cNvPr>
          <p:cNvCxnSpPr>
            <a:cxnSpLocks/>
            <a:stCxn id="52" idx="0"/>
            <a:endCxn id="41" idx="2"/>
          </p:cNvCxnSpPr>
          <p:nvPr/>
        </p:nvCxnSpPr>
        <p:spPr>
          <a:xfrm rot="16200000" flipV="1">
            <a:off x="5672196" y="7786016"/>
            <a:ext cx="1168302" cy="187742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48">
            <a:extLst>
              <a:ext uri="{FF2B5EF4-FFF2-40B4-BE49-F238E27FC236}">
                <a16:creationId xmlns:a16="http://schemas.microsoft.com/office/drawing/2014/main" id="{4852C616-CC86-B771-C179-74C70CB4033E}"/>
              </a:ext>
            </a:extLst>
          </p:cNvPr>
          <p:cNvSpPr/>
          <p:nvPr/>
        </p:nvSpPr>
        <p:spPr>
          <a:xfrm>
            <a:off x="16027182" y="3109666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</a:t>
            </a:r>
          </a:p>
        </p:txBody>
      </p:sp>
      <p:sp>
        <p:nvSpPr>
          <p:cNvPr id="56" name="모서리가 둥근 직사각형 24">
            <a:extLst>
              <a:ext uri="{FF2B5EF4-FFF2-40B4-BE49-F238E27FC236}">
                <a16:creationId xmlns:a16="http://schemas.microsoft.com/office/drawing/2014/main" id="{64094D48-9ECD-BB28-8717-79297EB6A7A4}"/>
              </a:ext>
            </a:extLst>
          </p:cNvPr>
          <p:cNvSpPr/>
          <p:nvPr/>
        </p:nvSpPr>
        <p:spPr>
          <a:xfrm>
            <a:off x="16027181" y="3723832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7" name="모서리가 둥근 직사각형 24">
            <a:extLst>
              <a:ext uri="{FF2B5EF4-FFF2-40B4-BE49-F238E27FC236}">
                <a16:creationId xmlns:a16="http://schemas.microsoft.com/office/drawing/2014/main" id="{1F4D2CFE-52D8-53CC-E798-4F317A5B167E}"/>
              </a:ext>
            </a:extLst>
          </p:cNvPr>
          <p:cNvSpPr/>
          <p:nvPr/>
        </p:nvSpPr>
        <p:spPr>
          <a:xfrm>
            <a:off x="8224266" y="9321499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추천 버튼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모서리가 둥근 직사각형 24">
            <a:extLst>
              <a:ext uri="{FF2B5EF4-FFF2-40B4-BE49-F238E27FC236}">
                <a16:creationId xmlns:a16="http://schemas.microsoft.com/office/drawing/2014/main" id="{2A8A8316-566A-3E43-996C-F8ABE7DA8819}"/>
              </a:ext>
            </a:extLst>
          </p:cNvPr>
          <p:cNvSpPr/>
          <p:nvPr/>
        </p:nvSpPr>
        <p:spPr>
          <a:xfrm>
            <a:off x="2744662" y="9321499"/>
            <a:ext cx="1403232" cy="488442"/>
          </a:xfrm>
          <a:prstGeom prst="round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책 대여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3421EA61-BF85-FC99-F953-94BA70540366}"/>
              </a:ext>
            </a:extLst>
          </p:cNvPr>
          <p:cNvCxnSpPr>
            <a:cxnSpLocks/>
            <a:stCxn id="58" idx="0"/>
            <a:endCxn id="41" idx="2"/>
          </p:cNvCxnSpPr>
          <p:nvPr/>
        </p:nvCxnSpPr>
        <p:spPr>
          <a:xfrm rot="5400000" flipH="1" flipV="1">
            <a:off x="3791494" y="7795363"/>
            <a:ext cx="1180921" cy="187135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DBE1DDE-6029-DE4B-4979-C2562E92D3CA}"/>
              </a:ext>
            </a:extLst>
          </p:cNvPr>
          <p:cNvCxnSpPr>
            <a:cxnSpLocks/>
            <a:stCxn id="45" idx="2"/>
            <a:endCxn id="57" idx="0"/>
          </p:cNvCxnSpPr>
          <p:nvPr/>
        </p:nvCxnSpPr>
        <p:spPr>
          <a:xfrm flipH="1">
            <a:off x="8925882" y="8945357"/>
            <a:ext cx="78" cy="3761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24">
            <a:extLst>
              <a:ext uri="{FF2B5EF4-FFF2-40B4-BE49-F238E27FC236}">
                <a16:creationId xmlns:a16="http://schemas.microsoft.com/office/drawing/2014/main" id="{1DB43F80-93A9-7097-239D-F94D96DFCA04}"/>
              </a:ext>
            </a:extLst>
          </p:cNvPr>
          <p:cNvSpPr/>
          <p:nvPr/>
        </p:nvSpPr>
        <p:spPr>
          <a:xfrm>
            <a:off x="11001851" y="3246554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중복확인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" name="모서리가 둥근 직사각형 24">
            <a:extLst>
              <a:ext uri="{FF2B5EF4-FFF2-40B4-BE49-F238E27FC236}">
                <a16:creationId xmlns:a16="http://schemas.microsoft.com/office/drawing/2014/main" id="{EFDDE79D-8A17-294F-D5E8-E4BFBF439AA1}"/>
              </a:ext>
            </a:extLst>
          </p:cNvPr>
          <p:cNvSpPr/>
          <p:nvPr/>
        </p:nvSpPr>
        <p:spPr>
          <a:xfrm>
            <a:off x="11001851" y="3924480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닉네임 중복확인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3" name="모서리가 둥근 직사각형 48">
            <a:extLst>
              <a:ext uri="{FF2B5EF4-FFF2-40B4-BE49-F238E27FC236}">
                <a16:creationId xmlns:a16="http://schemas.microsoft.com/office/drawing/2014/main" id="{07828FD9-3539-FABE-EF91-4466AC5BD30E}"/>
              </a:ext>
            </a:extLst>
          </p:cNvPr>
          <p:cNvSpPr/>
          <p:nvPr/>
        </p:nvSpPr>
        <p:spPr>
          <a:xfrm>
            <a:off x="9095447" y="3932115"/>
            <a:ext cx="1403232" cy="48844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</a:p>
        </p:txBody>
      </p:sp>
      <p:cxnSp>
        <p:nvCxnSpPr>
          <p:cNvPr id="960" name="직선 연결선 959">
            <a:extLst>
              <a:ext uri="{FF2B5EF4-FFF2-40B4-BE49-F238E27FC236}">
                <a16:creationId xmlns:a16="http://schemas.microsoft.com/office/drawing/2014/main" id="{C454D562-A9B9-8B25-36CF-9E009A4998C8}"/>
              </a:ext>
            </a:extLst>
          </p:cNvPr>
          <p:cNvCxnSpPr>
            <a:cxnSpLocks/>
            <a:stCxn id="11" idx="3"/>
            <a:endCxn id="63" idx="1"/>
          </p:cNvCxnSpPr>
          <p:nvPr/>
        </p:nvCxnSpPr>
        <p:spPr>
          <a:xfrm flipV="1">
            <a:off x="8592272" y="4176337"/>
            <a:ext cx="503174" cy="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직선 연결선 960">
            <a:extLst>
              <a:ext uri="{FF2B5EF4-FFF2-40B4-BE49-F238E27FC236}">
                <a16:creationId xmlns:a16="http://schemas.microsoft.com/office/drawing/2014/main" id="{D36FB670-E29F-2733-0A2D-492E364BF37B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 flipV="1">
            <a:off x="10498679" y="4168702"/>
            <a:ext cx="503172" cy="76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직선 연결선 961">
            <a:extLst>
              <a:ext uri="{FF2B5EF4-FFF2-40B4-BE49-F238E27FC236}">
                <a16:creationId xmlns:a16="http://schemas.microsoft.com/office/drawing/2014/main" id="{2B7B5CB0-40DF-B65E-C36F-BD9207051D00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flipH="1">
            <a:off x="8925961" y="6471220"/>
            <a:ext cx="81" cy="3163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연결선: 꺾임 962">
            <a:extLst>
              <a:ext uri="{FF2B5EF4-FFF2-40B4-BE49-F238E27FC236}">
                <a16:creationId xmlns:a16="http://schemas.microsoft.com/office/drawing/2014/main" id="{903807DD-8C84-BA5D-9AFD-A8555B4CA3ED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rot="16200000" flipV="1">
            <a:off x="13063768" y="5841666"/>
            <a:ext cx="316334" cy="157543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연결선: 꺾임 963">
            <a:extLst>
              <a:ext uri="{FF2B5EF4-FFF2-40B4-BE49-F238E27FC236}">
                <a16:creationId xmlns:a16="http://schemas.microsoft.com/office/drawing/2014/main" id="{56869B1F-A7A9-1EFC-21E5-D3002EF69EC0}"/>
              </a:ext>
            </a:extLst>
          </p:cNvPr>
          <p:cNvCxnSpPr>
            <a:cxnSpLocks/>
            <a:stCxn id="61" idx="1"/>
            <a:endCxn id="63" idx="3"/>
          </p:cNvCxnSpPr>
          <p:nvPr/>
        </p:nvCxnSpPr>
        <p:spPr>
          <a:xfrm rot="10800000" flipV="1">
            <a:off x="10498680" y="3490774"/>
            <a:ext cx="503172" cy="68556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007">
            <a:extLst>
              <a:ext uri="{FF2B5EF4-FFF2-40B4-BE49-F238E27FC236}">
                <a16:creationId xmlns:a16="http://schemas.microsoft.com/office/drawing/2014/main" id="{0132E9B6-377F-76DB-715A-872CA23C5119}"/>
              </a:ext>
            </a:extLst>
          </p:cNvPr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5" name="Object 22">
              <a:extLst>
                <a:ext uri="{FF2B5EF4-FFF2-40B4-BE49-F238E27FC236}">
                  <a16:creationId xmlns:a16="http://schemas.microsoft.com/office/drawing/2014/main" id="{305AA2BE-FB58-D79C-9579-6DDFC445B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F5D5B941-82B1-7301-353D-0DACC5DAAC98}"/>
              </a:ext>
            </a:extLst>
          </p:cNvPr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9" name="Object 25">
              <a:extLst>
                <a:ext uri="{FF2B5EF4-FFF2-40B4-BE49-F238E27FC236}">
                  <a16:creationId xmlns:a16="http://schemas.microsoft.com/office/drawing/2014/main" id="{1E35DC16-3FC7-2735-14AA-81B089F6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18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직사각형 986">
            <a:extLst>
              <a:ext uri="{FF2B5EF4-FFF2-40B4-BE49-F238E27FC236}">
                <a16:creationId xmlns:a16="http://schemas.microsoft.com/office/drawing/2014/main" id="{0F82F48F-6E45-3C4C-C713-9A3C236BA1D2}"/>
              </a:ext>
            </a:extLst>
          </p:cNvPr>
          <p:cNvSpPr/>
          <p:nvPr/>
        </p:nvSpPr>
        <p:spPr>
          <a:xfrm>
            <a:off x="8368076" y="5025908"/>
            <a:ext cx="9005523" cy="830997"/>
          </a:xfrm>
          <a:prstGeom prst="rect">
            <a:avLst/>
          </a:prstGeom>
          <a:solidFill>
            <a:srgbClr val="738FB8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8" name="직사각형 987">
            <a:extLst>
              <a:ext uri="{FF2B5EF4-FFF2-40B4-BE49-F238E27FC236}">
                <a16:creationId xmlns:a16="http://schemas.microsoft.com/office/drawing/2014/main" id="{415742AF-B665-5321-098B-A487307F3F6F}"/>
              </a:ext>
            </a:extLst>
          </p:cNvPr>
          <p:cNvSpPr/>
          <p:nvPr/>
        </p:nvSpPr>
        <p:spPr>
          <a:xfrm>
            <a:off x="8368076" y="6077474"/>
            <a:ext cx="9005523" cy="830997"/>
          </a:xfrm>
          <a:prstGeom prst="rect">
            <a:avLst/>
          </a:prstGeom>
          <a:solidFill>
            <a:srgbClr val="738FB8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9" name="직사각형 988">
            <a:extLst>
              <a:ext uri="{FF2B5EF4-FFF2-40B4-BE49-F238E27FC236}">
                <a16:creationId xmlns:a16="http://schemas.microsoft.com/office/drawing/2014/main" id="{1D15CDA6-7BBA-F483-7E84-4FD0659B1419}"/>
              </a:ext>
            </a:extLst>
          </p:cNvPr>
          <p:cNvSpPr/>
          <p:nvPr/>
        </p:nvSpPr>
        <p:spPr>
          <a:xfrm>
            <a:off x="8368076" y="7053229"/>
            <a:ext cx="9005523" cy="830997"/>
          </a:xfrm>
          <a:prstGeom prst="rect">
            <a:avLst/>
          </a:prstGeom>
          <a:solidFill>
            <a:srgbClr val="738FB8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90" name="직사각형 989">
            <a:extLst>
              <a:ext uri="{FF2B5EF4-FFF2-40B4-BE49-F238E27FC236}">
                <a16:creationId xmlns:a16="http://schemas.microsoft.com/office/drawing/2014/main" id="{572C7685-1694-1C2B-E530-200C81B4584D}"/>
              </a:ext>
            </a:extLst>
          </p:cNvPr>
          <p:cNvSpPr/>
          <p:nvPr/>
        </p:nvSpPr>
        <p:spPr>
          <a:xfrm>
            <a:off x="8368076" y="8156644"/>
            <a:ext cx="9005523" cy="830997"/>
          </a:xfrm>
          <a:prstGeom prst="rect">
            <a:avLst/>
          </a:prstGeom>
          <a:solidFill>
            <a:srgbClr val="738FB8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91" name="직사각형 990">
            <a:extLst>
              <a:ext uri="{FF2B5EF4-FFF2-40B4-BE49-F238E27FC236}">
                <a16:creationId xmlns:a16="http://schemas.microsoft.com/office/drawing/2014/main" id="{F08655E7-1C2B-B9E6-3051-415F200506F5}"/>
              </a:ext>
            </a:extLst>
          </p:cNvPr>
          <p:cNvSpPr/>
          <p:nvPr/>
        </p:nvSpPr>
        <p:spPr>
          <a:xfrm>
            <a:off x="8368076" y="9178918"/>
            <a:ext cx="9005523" cy="830997"/>
          </a:xfrm>
          <a:prstGeom prst="rect">
            <a:avLst/>
          </a:prstGeom>
          <a:solidFill>
            <a:srgbClr val="738FB8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6" name="직사각형 985">
            <a:extLst>
              <a:ext uri="{FF2B5EF4-FFF2-40B4-BE49-F238E27FC236}">
                <a16:creationId xmlns:a16="http://schemas.microsoft.com/office/drawing/2014/main" id="{B406F943-6A26-2190-63DC-2AFE99BEF219}"/>
              </a:ext>
            </a:extLst>
          </p:cNvPr>
          <p:cNvSpPr/>
          <p:nvPr/>
        </p:nvSpPr>
        <p:spPr>
          <a:xfrm>
            <a:off x="8368076" y="3920119"/>
            <a:ext cx="9005523" cy="830997"/>
          </a:xfrm>
          <a:prstGeom prst="rect">
            <a:avLst/>
          </a:prstGeom>
          <a:solidFill>
            <a:srgbClr val="738FB8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4" name="직사각형 983">
            <a:extLst>
              <a:ext uri="{FF2B5EF4-FFF2-40B4-BE49-F238E27FC236}">
                <a16:creationId xmlns:a16="http://schemas.microsoft.com/office/drawing/2014/main" id="{E7489946-AEAC-6FBE-9DED-9C3283366049}"/>
              </a:ext>
            </a:extLst>
          </p:cNvPr>
          <p:cNvSpPr/>
          <p:nvPr/>
        </p:nvSpPr>
        <p:spPr>
          <a:xfrm>
            <a:off x="8368076" y="2854281"/>
            <a:ext cx="9005523" cy="830997"/>
          </a:xfrm>
          <a:prstGeom prst="rect">
            <a:avLst/>
          </a:prstGeom>
          <a:solidFill>
            <a:srgbClr val="738FB8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3625016" y="3290417"/>
            <a:ext cx="487471" cy="6260041"/>
            <a:chOff x="7841550" y="1990811"/>
            <a:chExt cx="487471" cy="53479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1550" y="1990811"/>
              <a:ext cx="487471" cy="53479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29912" y="7416616"/>
            <a:ext cx="389412" cy="107702"/>
            <a:chOff x="4043831" y="5103006"/>
            <a:chExt cx="389412" cy="1077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3831" y="5103006"/>
              <a:ext cx="389412" cy="1077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19920" y="7036698"/>
            <a:ext cx="2645136" cy="864060"/>
            <a:chOff x="4533839" y="4723088"/>
            <a:chExt cx="2645136" cy="8640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839" y="4723088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23093" y="3240026"/>
            <a:ext cx="1353832" cy="108307"/>
            <a:chOff x="2435421" y="4953529"/>
            <a:chExt cx="1353832" cy="1083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2435421" y="4953529"/>
              <a:ext cx="1353832" cy="108307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009909" y="6127393"/>
            <a:ext cx="2813010" cy="7742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b="1" kern="0" spc="-100" dirty="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TEXT 01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4038600" y="7287787"/>
            <a:ext cx="301783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b="1" kern="0" spc="-100" dirty="0">
                <a:solidFill>
                  <a:srgbClr val="6667AB"/>
                </a:solidFill>
                <a:latin typeface="NanumSquare ExtraBold" pitchFamily="34" charset="0"/>
                <a:cs typeface="NanumSquare ExtraBold" pitchFamily="34" charset="0"/>
              </a:rPr>
              <a:t>자유 연재</a:t>
            </a:r>
            <a:endParaRPr lang="en-US" dirty="0">
              <a:solidFill>
                <a:srgbClr val="6667AB"/>
              </a:solidFill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01710" y="7116085"/>
            <a:ext cx="32225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6667AB"/>
                </a:solidFill>
                <a:latin typeface="NanumSquare ExtraBold" pitchFamily="34" charset="0"/>
              </a:rPr>
              <a:t>System</a:t>
            </a:r>
            <a:r>
              <a:rPr lang="ko-KR" altLang="en-US" sz="2800" b="1" kern="0" spc="-100" dirty="0">
                <a:solidFill>
                  <a:srgbClr val="6667AB"/>
                </a:solidFill>
                <a:latin typeface="NanumSquare ExtraBold" pitchFamily="34" charset="0"/>
              </a:rPr>
              <a:t> </a:t>
            </a:r>
            <a:r>
              <a:rPr lang="en-US" altLang="ko-KR" sz="2800" b="1" kern="0" spc="-100" dirty="0">
                <a:solidFill>
                  <a:srgbClr val="6667AB"/>
                </a:solidFill>
                <a:latin typeface="NanumSquare ExtraBold" pitchFamily="34" charset="0"/>
              </a:rPr>
              <a:t>DB</a:t>
            </a:r>
            <a:endParaRPr lang="en-US" sz="2800" dirty="0">
              <a:solidFill>
                <a:srgbClr val="6667A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C1886B2-A766-2CD0-1AAB-14A348BD4462}"/>
              </a:ext>
            </a:extLst>
          </p:cNvPr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1D34C3A0-9BEA-8F4E-0E25-404ABF39D00C}"/>
              </a:ext>
            </a:extLst>
          </p:cNvPr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7BB04FB0-7D2F-FEAD-DCE5-09EB1D66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05219CC-1B85-F9E2-6857-270FE2BC296D}"/>
              </a:ext>
            </a:extLst>
          </p:cNvPr>
          <p:cNvSpPr txBox="1"/>
          <p:nvPr/>
        </p:nvSpPr>
        <p:spPr>
          <a:xfrm>
            <a:off x="1314286" y="1681872"/>
            <a:ext cx="156571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kern="0" spc="-200" dirty="0">
                <a:solidFill>
                  <a:srgbClr val="6667AB"/>
                </a:solidFill>
                <a:latin typeface="KoPubWorldDotum_Pro Bold" pitchFamily="34" charset="0"/>
              </a:rPr>
              <a:t>DB</a:t>
            </a:r>
            <a:r>
              <a:rPr lang="ko-KR" altLang="en-US" sz="4800" b="1" kern="0" spc="-200" dirty="0">
                <a:solidFill>
                  <a:srgbClr val="6667AB"/>
                </a:solidFill>
                <a:latin typeface="KoPubWorldDotum_Pro Bold" pitchFamily="34" charset="0"/>
              </a:rPr>
              <a:t> 설계</a:t>
            </a:r>
            <a:endParaRPr lang="en-US" b="1" dirty="0"/>
          </a:p>
        </p:txBody>
      </p:sp>
      <p:grpSp>
        <p:nvGrpSpPr>
          <p:cNvPr id="14" name="그룹 1006">
            <a:extLst>
              <a:ext uri="{FF2B5EF4-FFF2-40B4-BE49-F238E27FC236}">
                <a16:creationId xmlns:a16="http://schemas.microsoft.com/office/drawing/2014/main" id="{99CA73B8-19F4-3A8B-FB4B-10B5352CC264}"/>
              </a:ext>
            </a:extLst>
          </p:cNvPr>
          <p:cNvGrpSpPr/>
          <p:nvPr/>
        </p:nvGrpSpPr>
        <p:grpSpPr>
          <a:xfrm>
            <a:off x="3721223" y="6408929"/>
            <a:ext cx="389412" cy="107702"/>
            <a:chOff x="4043831" y="5103006"/>
            <a:chExt cx="389412" cy="107702"/>
          </a:xfrm>
        </p:grpSpPr>
        <p:pic>
          <p:nvPicPr>
            <p:cNvPr id="16" name="Object 20">
              <a:extLst>
                <a:ext uri="{FF2B5EF4-FFF2-40B4-BE49-F238E27FC236}">
                  <a16:creationId xmlns:a16="http://schemas.microsoft.com/office/drawing/2014/main" id="{47F4E4B1-372A-5BC5-E91E-266710EE3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3831" y="5103006"/>
              <a:ext cx="389412" cy="107702"/>
            </a:xfrm>
            <a:prstGeom prst="rect">
              <a:avLst/>
            </a:prstGeom>
          </p:spPr>
        </p:pic>
      </p:grpSp>
      <p:grpSp>
        <p:nvGrpSpPr>
          <p:cNvPr id="17" name="그룹 1007">
            <a:extLst>
              <a:ext uri="{FF2B5EF4-FFF2-40B4-BE49-F238E27FC236}">
                <a16:creationId xmlns:a16="http://schemas.microsoft.com/office/drawing/2014/main" id="{90872C03-1E2E-8E1B-CC3D-4B8C8441B527}"/>
              </a:ext>
            </a:extLst>
          </p:cNvPr>
          <p:cNvGrpSpPr/>
          <p:nvPr/>
        </p:nvGrpSpPr>
        <p:grpSpPr>
          <a:xfrm>
            <a:off x="4211231" y="6029011"/>
            <a:ext cx="2645136" cy="864060"/>
            <a:chOff x="4533839" y="4723088"/>
            <a:chExt cx="2645136" cy="864060"/>
          </a:xfrm>
        </p:grpSpPr>
        <p:pic>
          <p:nvPicPr>
            <p:cNvPr id="19" name="Object 23">
              <a:extLst>
                <a:ext uri="{FF2B5EF4-FFF2-40B4-BE49-F238E27FC236}">
                  <a16:creationId xmlns:a16="http://schemas.microsoft.com/office/drawing/2014/main" id="{6E40E456-6F1E-F03E-D9FE-80DAC4101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839" y="4723088"/>
              <a:ext cx="2645136" cy="864060"/>
            </a:xfrm>
            <a:prstGeom prst="rect">
              <a:avLst/>
            </a:prstGeom>
          </p:spPr>
        </p:pic>
      </p:grpSp>
      <p:sp>
        <p:nvSpPr>
          <p:cNvPr id="20" name="Object 65">
            <a:extLst>
              <a:ext uri="{FF2B5EF4-FFF2-40B4-BE49-F238E27FC236}">
                <a16:creationId xmlns:a16="http://schemas.microsoft.com/office/drawing/2014/main" id="{F0554AE7-067C-48B5-E90A-02D2A5ABF2D3}"/>
              </a:ext>
            </a:extLst>
          </p:cNvPr>
          <p:cNvSpPr txBox="1"/>
          <p:nvPr/>
        </p:nvSpPr>
        <p:spPr>
          <a:xfrm>
            <a:off x="4029911" y="6280100"/>
            <a:ext cx="301783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b="1" kern="0" spc="-100" dirty="0">
                <a:solidFill>
                  <a:srgbClr val="6667AB"/>
                </a:solidFill>
                <a:latin typeface="NanumSquare ExtraBold" pitchFamily="34" charset="0"/>
                <a:cs typeface="NanumSquare ExtraBold" pitchFamily="34" charset="0"/>
              </a:rPr>
              <a:t>내 서재</a:t>
            </a:r>
            <a:endParaRPr lang="en-US" dirty="0">
              <a:solidFill>
                <a:srgbClr val="6667AB"/>
              </a:solidFill>
            </a:endParaRPr>
          </a:p>
        </p:txBody>
      </p:sp>
      <p:grpSp>
        <p:nvGrpSpPr>
          <p:cNvPr id="25" name="그룹 1007">
            <a:extLst>
              <a:ext uri="{FF2B5EF4-FFF2-40B4-BE49-F238E27FC236}">
                <a16:creationId xmlns:a16="http://schemas.microsoft.com/office/drawing/2014/main" id="{DCAB5400-E73E-F48F-5F95-1FA24144F488}"/>
              </a:ext>
            </a:extLst>
          </p:cNvPr>
          <p:cNvGrpSpPr/>
          <p:nvPr/>
        </p:nvGrpSpPr>
        <p:grpSpPr>
          <a:xfrm>
            <a:off x="4236657" y="2854281"/>
            <a:ext cx="2645136" cy="864060"/>
            <a:chOff x="4533839" y="4723088"/>
            <a:chExt cx="2645136" cy="864060"/>
          </a:xfrm>
        </p:grpSpPr>
        <p:pic>
          <p:nvPicPr>
            <p:cNvPr id="26" name="Object 23">
              <a:extLst>
                <a:ext uri="{FF2B5EF4-FFF2-40B4-BE49-F238E27FC236}">
                  <a16:creationId xmlns:a16="http://schemas.microsoft.com/office/drawing/2014/main" id="{8D80E090-F0D7-271F-54F8-0A4883D4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839" y="4723088"/>
              <a:ext cx="2645136" cy="864060"/>
            </a:xfrm>
            <a:prstGeom prst="rect">
              <a:avLst/>
            </a:prstGeom>
          </p:spPr>
        </p:pic>
      </p:grpSp>
      <p:sp>
        <p:nvSpPr>
          <p:cNvPr id="28" name="Object 65">
            <a:extLst>
              <a:ext uri="{FF2B5EF4-FFF2-40B4-BE49-F238E27FC236}">
                <a16:creationId xmlns:a16="http://schemas.microsoft.com/office/drawing/2014/main" id="{60DB7679-3447-DCC6-0760-3A9DC9555639}"/>
              </a:ext>
            </a:extLst>
          </p:cNvPr>
          <p:cNvSpPr txBox="1"/>
          <p:nvPr/>
        </p:nvSpPr>
        <p:spPr>
          <a:xfrm>
            <a:off x="4055337" y="3105370"/>
            <a:ext cx="301783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b="1" kern="0" spc="-100" dirty="0">
                <a:solidFill>
                  <a:srgbClr val="6667AB"/>
                </a:solidFill>
                <a:latin typeface="NanumSquare ExtraBold" pitchFamily="34" charset="0"/>
              </a:rPr>
              <a:t>회원</a:t>
            </a:r>
            <a:endParaRPr lang="en-US" dirty="0">
              <a:solidFill>
                <a:srgbClr val="6667AB"/>
              </a:solidFill>
            </a:endParaRPr>
          </a:p>
        </p:txBody>
      </p:sp>
      <p:grpSp>
        <p:nvGrpSpPr>
          <p:cNvPr id="29" name="그룹 1006">
            <a:extLst>
              <a:ext uri="{FF2B5EF4-FFF2-40B4-BE49-F238E27FC236}">
                <a16:creationId xmlns:a16="http://schemas.microsoft.com/office/drawing/2014/main" id="{C0909D18-73D1-C28A-5884-CB2AEAF8A51C}"/>
              </a:ext>
            </a:extLst>
          </p:cNvPr>
          <p:cNvGrpSpPr/>
          <p:nvPr/>
        </p:nvGrpSpPr>
        <p:grpSpPr>
          <a:xfrm>
            <a:off x="3729912" y="8490739"/>
            <a:ext cx="389412" cy="107702"/>
            <a:chOff x="4043831" y="5103006"/>
            <a:chExt cx="389412" cy="107702"/>
          </a:xfrm>
        </p:grpSpPr>
        <p:pic>
          <p:nvPicPr>
            <p:cNvPr id="31" name="Object 20">
              <a:extLst>
                <a:ext uri="{FF2B5EF4-FFF2-40B4-BE49-F238E27FC236}">
                  <a16:creationId xmlns:a16="http://schemas.microsoft.com/office/drawing/2014/main" id="{882F7561-4B91-0D02-A702-ECC89B724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3831" y="5103006"/>
              <a:ext cx="389412" cy="107702"/>
            </a:xfrm>
            <a:prstGeom prst="rect">
              <a:avLst/>
            </a:prstGeom>
          </p:spPr>
        </p:pic>
      </p:grpSp>
      <p:grpSp>
        <p:nvGrpSpPr>
          <p:cNvPr id="32" name="그룹 1007">
            <a:extLst>
              <a:ext uri="{FF2B5EF4-FFF2-40B4-BE49-F238E27FC236}">
                <a16:creationId xmlns:a16="http://schemas.microsoft.com/office/drawing/2014/main" id="{5951C27E-E836-41BE-6202-4A02B06A4CC1}"/>
              </a:ext>
            </a:extLst>
          </p:cNvPr>
          <p:cNvGrpSpPr/>
          <p:nvPr/>
        </p:nvGrpSpPr>
        <p:grpSpPr>
          <a:xfrm>
            <a:off x="4219920" y="8110821"/>
            <a:ext cx="2645136" cy="864060"/>
            <a:chOff x="4533839" y="4723088"/>
            <a:chExt cx="2645136" cy="864060"/>
          </a:xfrm>
        </p:grpSpPr>
        <p:pic>
          <p:nvPicPr>
            <p:cNvPr id="34" name="Object 23">
              <a:extLst>
                <a:ext uri="{FF2B5EF4-FFF2-40B4-BE49-F238E27FC236}">
                  <a16:creationId xmlns:a16="http://schemas.microsoft.com/office/drawing/2014/main" id="{A6958A17-A976-D3DF-0525-7C25BC37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839" y="4723088"/>
              <a:ext cx="2645136" cy="864060"/>
            </a:xfrm>
            <a:prstGeom prst="rect">
              <a:avLst/>
            </a:prstGeom>
          </p:spPr>
        </p:pic>
      </p:grpSp>
      <p:sp>
        <p:nvSpPr>
          <p:cNvPr id="35" name="Object 65">
            <a:extLst>
              <a:ext uri="{FF2B5EF4-FFF2-40B4-BE49-F238E27FC236}">
                <a16:creationId xmlns:a16="http://schemas.microsoft.com/office/drawing/2014/main" id="{56EC79B6-891F-0C26-05EF-CEAA9D0BBEB6}"/>
              </a:ext>
            </a:extLst>
          </p:cNvPr>
          <p:cNvSpPr txBox="1"/>
          <p:nvPr/>
        </p:nvSpPr>
        <p:spPr>
          <a:xfrm>
            <a:off x="4038600" y="8361910"/>
            <a:ext cx="301783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b="1" kern="0" spc="-100" dirty="0">
                <a:solidFill>
                  <a:srgbClr val="6667AB"/>
                </a:solidFill>
                <a:latin typeface="NanumSquare ExtraBold" pitchFamily="34" charset="0"/>
                <a:cs typeface="NanumSquare ExtraBold" pitchFamily="34" charset="0"/>
              </a:rPr>
              <a:t>자유 연재 추천</a:t>
            </a:r>
            <a:endParaRPr lang="en-US" dirty="0">
              <a:solidFill>
                <a:srgbClr val="6667AB"/>
              </a:solidFill>
            </a:endParaRPr>
          </a:p>
        </p:txBody>
      </p:sp>
      <p:grpSp>
        <p:nvGrpSpPr>
          <p:cNvPr id="40" name="그룹 1007">
            <a:extLst>
              <a:ext uri="{FF2B5EF4-FFF2-40B4-BE49-F238E27FC236}">
                <a16:creationId xmlns:a16="http://schemas.microsoft.com/office/drawing/2014/main" id="{2B7FF1D4-C75B-1E15-E8EF-1E3767324BCE}"/>
              </a:ext>
            </a:extLst>
          </p:cNvPr>
          <p:cNvGrpSpPr/>
          <p:nvPr/>
        </p:nvGrpSpPr>
        <p:grpSpPr>
          <a:xfrm>
            <a:off x="4219920" y="9162387"/>
            <a:ext cx="2645136" cy="864060"/>
            <a:chOff x="4533839" y="4723088"/>
            <a:chExt cx="2645136" cy="864060"/>
          </a:xfrm>
        </p:grpSpPr>
        <p:pic>
          <p:nvPicPr>
            <p:cNvPr id="41" name="Object 23">
              <a:extLst>
                <a:ext uri="{FF2B5EF4-FFF2-40B4-BE49-F238E27FC236}">
                  <a16:creationId xmlns:a16="http://schemas.microsoft.com/office/drawing/2014/main" id="{04DB674B-4B73-FE8E-CEA3-3AFC58ED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839" y="4723088"/>
              <a:ext cx="2645136" cy="864060"/>
            </a:xfrm>
            <a:prstGeom prst="rect">
              <a:avLst/>
            </a:prstGeom>
          </p:spPr>
        </p:pic>
      </p:grpSp>
      <p:sp>
        <p:nvSpPr>
          <p:cNvPr id="43" name="Object 65">
            <a:extLst>
              <a:ext uri="{FF2B5EF4-FFF2-40B4-BE49-F238E27FC236}">
                <a16:creationId xmlns:a16="http://schemas.microsoft.com/office/drawing/2014/main" id="{DDCAEC65-4819-5E45-7325-A9BFEB9EC5C1}"/>
              </a:ext>
            </a:extLst>
          </p:cNvPr>
          <p:cNvSpPr txBox="1"/>
          <p:nvPr/>
        </p:nvSpPr>
        <p:spPr>
          <a:xfrm>
            <a:off x="4038600" y="9413476"/>
            <a:ext cx="301783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b="1" kern="0" spc="-100" dirty="0">
                <a:solidFill>
                  <a:srgbClr val="6667AB"/>
                </a:solidFill>
                <a:latin typeface="NanumSquare ExtraBold" pitchFamily="34" charset="0"/>
              </a:rPr>
              <a:t>공지사항</a:t>
            </a:r>
            <a:endParaRPr lang="en-US" dirty="0">
              <a:solidFill>
                <a:srgbClr val="6667AB"/>
              </a:solidFill>
            </a:endParaRPr>
          </a:p>
        </p:txBody>
      </p:sp>
      <p:grpSp>
        <p:nvGrpSpPr>
          <p:cNvPr id="50" name="그룹 1006">
            <a:extLst>
              <a:ext uri="{FF2B5EF4-FFF2-40B4-BE49-F238E27FC236}">
                <a16:creationId xmlns:a16="http://schemas.microsoft.com/office/drawing/2014/main" id="{509D8CF6-C6E6-C711-2B88-BD30B59ACB91}"/>
              </a:ext>
            </a:extLst>
          </p:cNvPr>
          <p:cNvGrpSpPr/>
          <p:nvPr/>
        </p:nvGrpSpPr>
        <p:grpSpPr>
          <a:xfrm>
            <a:off x="3729912" y="5391985"/>
            <a:ext cx="389412" cy="107702"/>
            <a:chOff x="4043831" y="5103006"/>
            <a:chExt cx="389412" cy="107702"/>
          </a:xfrm>
        </p:grpSpPr>
        <p:pic>
          <p:nvPicPr>
            <p:cNvPr id="52" name="Object 20">
              <a:extLst>
                <a:ext uri="{FF2B5EF4-FFF2-40B4-BE49-F238E27FC236}">
                  <a16:creationId xmlns:a16="http://schemas.microsoft.com/office/drawing/2014/main" id="{78DF7A5C-0F02-1782-9730-BD579BD7C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3831" y="5103006"/>
              <a:ext cx="389412" cy="107702"/>
            </a:xfrm>
            <a:prstGeom prst="rect">
              <a:avLst/>
            </a:prstGeom>
          </p:spPr>
        </p:pic>
      </p:grpSp>
      <p:grpSp>
        <p:nvGrpSpPr>
          <p:cNvPr id="53" name="그룹 1007">
            <a:extLst>
              <a:ext uri="{FF2B5EF4-FFF2-40B4-BE49-F238E27FC236}">
                <a16:creationId xmlns:a16="http://schemas.microsoft.com/office/drawing/2014/main" id="{17EC47B0-20A5-B026-1E12-4DF2462C7F0D}"/>
              </a:ext>
            </a:extLst>
          </p:cNvPr>
          <p:cNvGrpSpPr/>
          <p:nvPr/>
        </p:nvGrpSpPr>
        <p:grpSpPr>
          <a:xfrm>
            <a:off x="4219920" y="5012067"/>
            <a:ext cx="2645136" cy="864060"/>
            <a:chOff x="4533839" y="4723088"/>
            <a:chExt cx="2645136" cy="864060"/>
          </a:xfrm>
        </p:grpSpPr>
        <p:pic>
          <p:nvPicPr>
            <p:cNvPr id="55" name="Object 23">
              <a:extLst>
                <a:ext uri="{FF2B5EF4-FFF2-40B4-BE49-F238E27FC236}">
                  <a16:creationId xmlns:a16="http://schemas.microsoft.com/office/drawing/2014/main" id="{22E75B8E-8123-E4CC-5A8A-F1C4A90B0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839" y="4723088"/>
              <a:ext cx="2645136" cy="864060"/>
            </a:xfrm>
            <a:prstGeom prst="rect">
              <a:avLst/>
            </a:prstGeom>
          </p:spPr>
        </p:pic>
      </p:grpSp>
      <p:sp>
        <p:nvSpPr>
          <p:cNvPr id="56" name="Object 65">
            <a:extLst>
              <a:ext uri="{FF2B5EF4-FFF2-40B4-BE49-F238E27FC236}">
                <a16:creationId xmlns:a16="http://schemas.microsoft.com/office/drawing/2014/main" id="{8555F6B0-19AD-DE92-BEBF-680C70E2E960}"/>
              </a:ext>
            </a:extLst>
          </p:cNvPr>
          <p:cNvSpPr txBox="1"/>
          <p:nvPr/>
        </p:nvSpPr>
        <p:spPr>
          <a:xfrm>
            <a:off x="4038600" y="5263156"/>
            <a:ext cx="301783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b="1" kern="0" spc="-100" dirty="0">
                <a:solidFill>
                  <a:srgbClr val="6667AB"/>
                </a:solidFill>
                <a:latin typeface="NanumSquare ExtraBold" pitchFamily="34" charset="0"/>
                <a:cs typeface="NanumSquare ExtraBold" pitchFamily="34" charset="0"/>
              </a:rPr>
              <a:t>도서 리뷰</a:t>
            </a:r>
            <a:endParaRPr lang="en-US" dirty="0">
              <a:solidFill>
                <a:srgbClr val="6667AB"/>
              </a:solidFill>
            </a:endParaRPr>
          </a:p>
        </p:txBody>
      </p:sp>
      <p:grpSp>
        <p:nvGrpSpPr>
          <p:cNvPr id="58" name="그룹 1006">
            <a:extLst>
              <a:ext uri="{FF2B5EF4-FFF2-40B4-BE49-F238E27FC236}">
                <a16:creationId xmlns:a16="http://schemas.microsoft.com/office/drawing/2014/main" id="{C006A517-7E01-0930-FB92-9C79F77B01FF}"/>
              </a:ext>
            </a:extLst>
          </p:cNvPr>
          <p:cNvGrpSpPr/>
          <p:nvPr/>
        </p:nvGrpSpPr>
        <p:grpSpPr>
          <a:xfrm>
            <a:off x="3729912" y="4281729"/>
            <a:ext cx="389412" cy="107702"/>
            <a:chOff x="4043831" y="5103006"/>
            <a:chExt cx="389412" cy="107702"/>
          </a:xfrm>
        </p:grpSpPr>
        <p:pic>
          <p:nvPicPr>
            <p:cNvPr id="59" name="Object 20">
              <a:extLst>
                <a:ext uri="{FF2B5EF4-FFF2-40B4-BE49-F238E27FC236}">
                  <a16:creationId xmlns:a16="http://schemas.microsoft.com/office/drawing/2014/main" id="{AA03FA5B-7331-DFE0-F3F5-28F4DF228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3831" y="5103006"/>
              <a:ext cx="389412" cy="107702"/>
            </a:xfrm>
            <a:prstGeom prst="rect">
              <a:avLst/>
            </a:prstGeom>
          </p:spPr>
        </p:pic>
      </p:grpSp>
      <p:grpSp>
        <p:nvGrpSpPr>
          <p:cNvPr id="61" name="그룹 1007">
            <a:extLst>
              <a:ext uri="{FF2B5EF4-FFF2-40B4-BE49-F238E27FC236}">
                <a16:creationId xmlns:a16="http://schemas.microsoft.com/office/drawing/2014/main" id="{337ED6A4-2904-CC6D-29B5-5909AEF4DC6E}"/>
              </a:ext>
            </a:extLst>
          </p:cNvPr>
          <p:cNvGrpSpPr/>
          <p:nvPr/>
        </p:nvGrpSpPr>
        <p:grpSpPr>
          <a:xfrm>
            <a:off x="4219920" y="3901811"/>
            <a:ext cx="2645136" cy="864060"/>
            <a:chOff x="4533839" y="4723088"/>
            <a:chExt cx="2645136" cy="864060"/>
          </a:xfrm>
        </p:grpSpPr>
        <p:pic>
          <p:nvPicPr>
            <p:cNvPr id="960" name="Object 23">
              <a:extLst>
                <a:ext uri="{FF2B5EF4-FFF2-40B4-BE49-F238E27FC236}">
                  <a16:creationId xmlns:a16="http://schemas.microsoft.com/office/drawing/2014/main" id="{EE408DE1-3249-9245-7F9B-308BA8AD6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839" y="4723088"/>
              <a:ext cx="2645136" cy="864060"/>
            </a:xfrm>
            <a:prstGeom prst="rect">
              <a:avLst/>
            </a:prstGeom>
          </p:spPr>
        </p:pic>
      </p:grpSp>
      <p:sp>
        <p:nvSpPr>
          <p:cNvPr id="961" name="Object 65">
            <a:extLst>
              <a:ext uri="{FF2B5EF4-FFF2-40B4-BE49-F238E27FC236}">
                <a16:creationId xmlns:a16="http://schemas.microsoft.com/office/drawing/2014/main" id="{958B9B60-6DE7-F18F-881E-6CED1D62789E}"/>
              </a:ext>
            </a:extLst>
          </p:cNvPr>
          <p:cNvSpPr txBox="1"/>
          <p:nvPr/>
        </p:nvSpPr>
        <p:spPr>
          <a:xfrm>
            <a:off x="4038600" y="4152900"/>
            <a:ext cx="301783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b="1" kern="0" spc="-100" dirty="0">
                <a:solidFill>
                  <a:srgbClr val="6667AB"/>
                </a:solidFill>
                <a:latin typeface="NanumSquare ExtraBold" pitchFamily="34" charset="0"/>
                <a:cs typeface="NanumSquare ExtraBold" pitchFamily="34" charset="0"/>
              </a:rPr>
              <a:t>도서</a:t>
            </a:r>
            <a:endParaRPr lang="en-US" dirty="0">
              <a:solidFill>
                <a:srgbClr val="6667AB"/>
              </a:solidFill>
            </a:endParaRPr>
          </a:p>
        </p:txBody>
      </p:sp>
      <p:sp>
        <p:nvSpPr>
          <p:cNvPr id="962" name="원통형 961">
            <a:extLst>
              <a:ext uri="{FF2B5EF4-FFF2-40B4-BE49-F238E27FC236}">
                <a16:creationId xmlns:a16="http://schemas.microsoft.com/office/drawing/2014/main" id="{1A4E2295-6AA4-079B-5947-69495479F1A1}"/>
              </a:ext>
            </a:extLst>
          </p:cNvPr>
          <p:cNvSpPr/>
          <p:nvPr/>
        </p:nvSpPr>
        <p:spPr>
          <a:xfrm>
            <a:off x="1801284" y="5666682"/>
            <a:ext cx="1223422" cy="1449403"/>
          </a:xfrm>
          <a:prstGeom prst="can">
            <a:avLst/>
          </a:prstGeom>
          <a:solidFill>
            <a:srgbClr val="738FB8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549BD031-0DAA-F196-A034-A14A7D624448}"/>
              </a:ext>
            </a:extLst>
          </p:cNvPr>
          <p:cNvSpPr txBox="1"/>
          <p:nvPr/>
        </p:nvSpPr>
        <p:spPr>
          <a:xfrm>
            <a:off x="8405700" y="3128453"/>
            <a:ext cx="600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아이디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비밀번호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권한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닉네임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결제정보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질문번호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정답</a:t>
            </a:r>
          </a:p>
        </p:txBody>
      </p:sp>
      <p:grpSp>
        <p:nvGrpSpPr>
          <p:cNvPr id="966" name="그룹 1019">
            <a:extLst>
              <a:ext uri="{FF2B5EF4-FFF2-40B4-BE49-F238E27FC236}">
                <a16:creationId xmlns:a16="http://schemas.microsoft.com/office/drawing/2014/main" id="{8B14B854-4CF3-541E-14A5-70F85A660606}"/>
              </a:ext>
            </a:extLst>
          </p:cNvPr>
          <p:cNvGrpSpPr/>
          <p:nvPr/>
        </p:nvGrpSpPr>
        <p:grpSpPr>
          <a:xfrm>
            <a:off x="6923093" y="4284379"/>
            <a:ext cx="1353832" cy="108307"/>
            <a:chOff x="2435421" y="4953529"/>
            <a:chExt cx="1353832" cy="108307"/>
          </a:xfrm>
        </p:grpSpPr>
        <p:pic>
          <p:nvPicPr>
            <p:cNvPr id="967" name="Object 59">
              <a:extLst>
                <a:ext uri="{FF2B5EF4-FFF2-40B4-BE49-F238E27FC236}">
                  <a16:creationId xmlns:a16="http://schemas.microsoft.com/office/drawing/2014/main" id="{E36B38E8-48E9-E322-25B9-62F3DAAD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2435421" y="4953529"/>
              <a:ext cx="1353832" cy="108307"/>
            </a:xfrm>
            <a:prstGeom prst="rect">
              <a:avLst/>
            </a:prstGeom>
          </p:spPr>
        </p:pic>
      </p:grpSp>
      <p:sp>
        <p:nvSpPr>
          <p:cNvPr id="968" name="TextBox 967">
            <a:extLst>
              <a:ext uri="{FF2B5EF4-FFF2-40B4-BE49-F238E27FC236}">
                <a16:creationId xmlns:a16="http://schemas.microsoft.com/office/drawing/2014/main" id="{67005A45-4DE3-A341-C92C-77E8324ECEDD}"/>
              </a:ext>
            </a:extLst>
          </p:cNvPr>
          <p:cNvSpPr txBox="1"/>
          <p:nvPr/>
        </p:nvSpPr>
        <p:spPr>
          <a:xfrm>
            <a:off x="8405700" y="4172806"/>
            <a:ext cx="735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도서번호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제목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내용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장르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출판일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출판사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작가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도서소개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서평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이미지</a:t>
            </a:r>
          </a:p>
        </p:txBody>
      </p:sp>
      <p:grpSp>
        <p:nvGrpSpPr>
          <p:cNvPr id="969" name="그룹 1019">
            <a:extLst>
              <a:ext uri="{FF2B5EF4-FFF2-40B4-BE49-F238E27FC236}">
                <a16:creationId xmlns:a16="http://schemas.microsoft.com/office/drawing/2014/main" id="{DDBE8EB1-6DCA-9B5E-7845-A100A8F8BAC8}"/>
              </a:ext>
            </a:extLst>
          </p:cNvPr>
          <p:cNvGrpSpPr/>
          <p:nvPr/>
        </p:nvGrpSpPr>
        <p:grpSpPr>
          <a:xfrm>
            <a:off x="6885471" y="5397812"/>
            <a:ext cx="1353832" cy="108307"/>
            <a:chOff x="2435421" y="4953529"/>
            <a:chExt cx="1353832" cy="108307"/>
          </a:xfrm>
        </p:grpSpPr>
        <p:pic>
          <p:nvPicPr>
            <p:cNvPr id="970" name="Object 59">
              <a:extLst>
                <a:ext uri="{FF2B5EF4-FFF2-40B4-BE49-F238E27FC236}">
                  <a16:creationId xmlns:a16="http://schemas.microsoft.com/office/drawing/2014/main" id="{37C952C3-BB77-F445-D3C6-BE348FB8C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2435421" y="4953529"/>
              <a:ext cx="1353832" cy="108307"/>
            </a:xfrm>
            <a:prstGeom prst="rect">
              <a:avLst/>
            </a:prstGeom>
          </p:spPr>
        </p:pic>
      </p:grpSp>
      <p:sp>
        <p:nvSpPr>
          <p:cNvPr id="971" name="TextBox 970">
            <a:extLst>
              <a:ext uri="{FF2B5EF4-FFF2-40B4-BE49-F238E27FC236}">
                <a16:creationId xmlns:a16="http://schemas.microsoft.com/office/drawing/2014/main" id="{B067C9EA-3A35-5735-C3FB-7627C99DF3A5}"/>
              </a:ext>
            </a:extLst>
          </p:cNvPr>
          <p:cNvSpPr txBox="1"/>
          <p:nvPr/>
        </p:nvSpPr>
        <p:spPr>
          <a:xfrm>
            <a:off x="8368078" y="528623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리뷰번호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도서번호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아이디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별점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내용</a:t>
            </a:r>
          </a:p>
        </p:txBody>
      </p:sp>
      <p:grpSp>
        <p:nvGrpSpPr>
          <p:cNvPr id="972" name="그룹 1019">
            <a:extLst>
              <a:ext uri="{FF2B5EF4-FFF2-40B4-BE49-F238E27FC236}">
                <a16:creationId xmlns:a16="http://schemas.microsoft.com/office/drawing/2014/main" id="{FFEDA1E4-8AA0-BA38-35D8-0023267DBF73}"/>
              </a:ext>
            </a:extLst>
          </p:cNvPr>
          <p:cNvGrpSpPr/>
          <p:nvPr/>
        </p:nvGrpSpPr>
        <p:grpSpPr>
          <a:xfrm>
            <a:off x="6885471" y="6411892"/>
            <a:ext cx="1353832" cy="108307"/>
            <a:chOff x="2435421" y="4953529"/>
            <a:chExt cx="1353832" cy="108307"/>
          </a:xfrm>
        </p:grpSpPr>
        <p:pic>
          <p:nvPicPr>
            <p:cNvPr id="973" name="Object 59">
              <a:extLst>
                <a:ext uri="{FF2B5EF4-FFF2-40B4-BE49-F238E27FC236}">
                  <a16:creationId xmlns:a16="http://schemas.microsoft.com/office/drawing/2014/main" id="{0E2F2E9C-7CB0-C4A2-3339-6A96E69DC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2435421" y="4953529"/>
              <a:ext cx="1353832" cy="108307"/>
            </a:xfrm>
            <a:prstGeom prst="rect">
              <a:avLst/>
            </a:prstGeom>
          </p:spPr>
        </p:pic>
      </p:grpSp>
      <p:sp>
        <p:nvSpPr>
          <p:cNvPr id="974" name="TextBox 973">
            <a:extLst>
              <a:ext uri="{FF2B5EF4-FFF2-40B4-BE49-F238E27FC236}">
                <a16:creationId xmlns:a16="http://schemas.microsoft.com/office/drawing/2014/main" id="{197DEA48-0C39-80B4-4229-D633A9C4F673}"/>
              </a:ext>
            </a:extLst>
          </p:cNvPr>
          <p:cNvSpPr txBox="1"/>
          <p:nvPr/>
        </p:nvSpPr>
        <p:spPr>
          <a:xfrm>
            <a:off x="8368078" y="6300319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아이디</a:t>
            </a:r>
            <a:r>
              <a:rPr lang="en-US" altLang="ko-KR" b="1" dirty="0">
                <a:solidFill>
                  <a:srgbClr val="FFC000"/>
                </a:solidFill>
              </a:rPr>
              <a:t>, </a:t>
            </a:r>
            <a:r>
              <a:rPr lang="ko-KR" altLang="en-US" b="1" dirty="0">
                <a:solidFill>
                  <a:srgbClr val="FFC000"/>
                </a:solidFill>
              </a:rPr>
              <a:t>도서번호</a:t>
            </a:r>
          </a:p>
        </p:txBody>
      </p:sp>
      <p:grpSp>
        <p:nvGrpSpPr>
          <p:cNvPr id="975" name="그룹 1019">
            <a:extLst>
              <a:ext uri="{FF2B5EF4-FFF2-40B4-BE49-F238E27FC236}">
                <a16:creationId xmlns:a16="http://schemas.microsoft.com/office/drawing/2014/main" id="{264AC694-92D7-ADC2-15A5-F6231F8EF77E}"/>
              </a:ext>
            </a:extLst>
          </p:cNvPr>
          <p:cNvGrpSpPr/>
          <p:nvPr/>
        </p:nvGrpSpPr>
        <p:grpSpPr>
          <a:xfrm>
            <a:off x="6923093" y="7417292"/>
            <a:ext cx="1353832" cy="108307"/>
            <a:chOff x="2435421" y="4953529"/>
            <a:chExt cx="1353832" cy="108307"/>
          </a:xfrm>
        </p:grpSpPr>
        <p:pic>
          <p:nvPicPr>
            <p:cNvPr id="976" name="Object 59">
              <a:extLst>
                <a:ext uri="{FF2B5EF4-FFF2-40B4-BE49-F238E27FC236}">
                  <a16:creationId xmlns:a16="http://schemas.microsoft.com/office/drawing/2014/main" id="{D6114612-E339-B759-BC4E-955E0B9EB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2435421" y="4953529"/>
              <a:ext cx="1353832" cy="108307"/>
            </a:xfrm>
            <a:prstGeom prst="rect">
              <a:avLst/>
            </a:prstGeom>
          </p:spPr>
        </p:pic>
      </p:grpSp>
      <p:sp>
        <p:nvSpPr>
          <p:cNvPr id="977" name="TextBox 976">
            <a:extLst>
              <a:ext uri="{FF2B5EF4-FFF2-40B4-BE49-F238E27FC236}">
                <a16:creationId xmlns:a16="http://schemas.microsoft.com/office/drawing/2014/main" id="{412F7E50-A9FE-030E-A9B9-9C940B63867B}"/>
              </a:ext>
            </a:extLst>
          </p:cNvPr>
          <p:cNvSpPr txBox="1"/>
          <p:nvPr/>
        </p:nvSpPr>
        <p:spPr>
          <a:xfrm>
            <a:off x="8405700" y="7305719"/>
            <a:ext cx="870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자유연재번호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닉네임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제목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서브제목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내용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등록일</a:t>
            </a:r>
            <a:r>
              <a:rPr lang="en-US" altLang="ko-KR" b="1" dirty="0">
                <a:solidFill>
                  <a:schemeClr val="bg1"/>
                </a:solidFill>
              </a:rPr>
              <a:t>,  </a:t>
            </a:r>
            <a:r>
              <a:rPr lang="ko-KR" altLang="en-US" b="1" dirty="0">
                <a:solidFill>
                  <a:schemeClr val="bg1"/>
                </a:solidFill>
              </a:rPr>
              <a:t>조회수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추천수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이미지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장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단편</a:t>
            </a:r>
          </a:p>
        </p:txBody>
      </p:sp>
      <p:grpSp>
        <p:nvGrpSpPr>
          <p:cNvPr id="978" name="그룹 1019">
            <a:extLst>
              <a:ext uri="{FF2B5EF4-FFF2-40B4-BE49-F238E27FC236}">
                <a16:creationId xmlns:a16="http://schemas.microsoft.com/office/drawing/2014/main" id="{70ED2C40-0BA6-D513-AC87-44CEA35E8BFD}"/>
              </a:ext>
            </a:extLst>
          </p:cNvPr>
          <p:cNvGrpSpPr/>
          <p:nvPr/>
        </p:nvGrpSpPr>
        <p:grpSpPr>
          <a:xfrm>
            <a:off x="6866118" y="8499050"/>
            <a:ext cx="1353832" cy="108307"/>
            <a:chOff x="2435421" y="4953529"/>
            <a:chExt cx="1353832" cy="108307"/>
          </a:xfrm>
        </p:grpSpPr>
        <p:pic>
          <p:nvPicPr>
            <p:cNvPr id="979" name="Object 59">
              <a:extLst>
                <a:ext uri="{FF2B5EF4-FFF2-40B4-BE49-F238E27FC236}">
                  <a16:creationId xmlns:a16="http://schemas.microsoft.com/office/drawing/2014/main" id="{96831755-6687-C66E-2F17-AD767A61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2435421" y="4953529"/>
              <a:ext cx="1353832" cy="108307"/>
            </a:xfrm>
            <a:prstGeom prst="rect">
              <a:avLst/>
            </a:prstGeom>
          </p:spPr>
        </p:pic>
      </p:grpSp>
      <p:sp>
        <p:nvSpPr>
          <p:cNvPr id="980" name="TextBox 979">
            <a:extLst>
              <a:ext uri="{FF2B5EF4-FFF2-40B4-BE49-F238E27FC236}">
                <a16:creationId xmlns:a16="http://schemas.microsoft.com/office/drawing/2014/main" id="{D47C0DE8-C6E1-6236-6908-8A0337B61B21}"/>
              </a:ext>
            </a:extLst>
          </p:cNvPr>
          <p:cNvSpPr txBox="1"/>
          <p:nvPr/>
        </p:nvSpPr>
        <p:spPr>
          <a:xfrm>
            <a:off x="8348725" y="8387477"/>
            <a:ext cx="444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추천번호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자유연재번호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아이디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추천여부</a:t>
            </a:r>
          </a:p>
        </p:txBody>
      </p:sp>
      <p:grpSp>
        <p:nvGrpSpPr>
          <p:cNvPr id="981" name="그룹 1019">
            <a:extLst>
              <a:ext uri="{FF2B5EF4-FFF2-40B4-BE49-F238E27FC236}">
                <a16:creationId xmlns:a16="http://schemas.microsoft.com/office/drawing/2014/main" id="{4F218E1C-BC88-B14F-359C-BB4503823B04}"/>
              </a:ext>
            </a:extLst>
          </p:cNvPr>
          <p:cNvGrpSpPr/>
          <p:nvPr/>
        </p:nvGrpSpPr>
        <p:grpSpPr>
          <a:xfrm>
            <a:off x="6923092" y="9547606"/>
            <a:ext cx="1353832" cy="108307"/>
            <a:chOff x="2435421" y="4953529"/>
            <a:chExt cx="1353832" cy="108307"/>
          </a:xfrm>
        </p:grpSpPr>
        <p:pic>
          <p:nvPicPr>
            <p:cNvPr id="982" name="Object 59">
              <a:extLst>
                <a:ext uri="{FF2B5EF4-FFF2-40B4-BE49-F238E27FC236}">
                  <a16:creationId xmlns:a16="http://schemas.microsoft.com/office/drawing/2014/main" id="{06492F42-79CC-0F0D-8D7F-9CF863762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2435421" y="4953529"/>
              <a:ext cx="1353832" cy="108307"/>
            </a:xfrm>
            <a:prstGeom prst="rect">
              <a:avLst/>
            </a:prstGeom>
          </p:spPr>
        </p:pic>
      </p:grpSp>
      <p:sp>
        <p:nvSpPr>
          <p:cNvPr id="983" name="TextBox 982">
            <a:extLst>
              <a:ext uri="{FF2B5EF4-FFF2-40B4-BE49-F238E27FC236}">
                <a16:creationId xmlns:a16="http://schemas.microsoft.com/office/drawing/2014/main" id="{42D15041-E787-0C72-4973-AAFF109EE5BC}"/>
              </a:ext>
            </a:extLst>
          </p:cNvPr>
          <p:cNvSpPr txBox="1"/>
          <p:nvPr/>
        </p:nvSpPr>
        <p:spPr>
          <a:xfrm>
            <a:off x="8405699" y="9436033"/>
            <a:ext cx="592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공지사항번호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비밀번호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닉네임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제목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내용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조회수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날짜</a:t>
            </a:r>
          </a:p>
        </p:txBody>
      </p:sp>
      <p:grpSp>
        <p:nvGrpSpPr>
          <p:cNvPr id="3" name="그룹 1007">
            <a:extLst>
              <a:ext uri="{FF2B5EF4-FFF2-40B4-BE49-F238E27FC236}">
                <a16:creationId xmlns:a16="http://schemas.microsoft.com/office/drawing/2014/main" id="{1C39EA5A-8B8F-1A88-1156-C666DBA1DECC}"/>
              </a:ext>
            </a:extLst>
          </p:cNvPr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4" name="Object 22">
              <a:extLst>
                <a:ext uri="{FF2B5EF4-FFF2-40B4-BE49-F238E27FC236}">
                  <a16:creationId xmlns:a16="http://schemas.microsoft.com/office/drawing/2014/main" id="{0D128AE6-3954-5FDB-C9BC-92DDB40AF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F902D4E4-05F9-A118-ED75-583CA7FC8DED}"/>
              </a:ext>
            </a:extLst>
          </p:cNvPr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6" name="Object 25">
              <a:extLst>
                <a:ext uri="{FF2B5EF4-FFF2-40B4-BE49-F238E27FC236}">
                  <a16:creationId xmlns:a16="http://schemas.microsoft.com/office/drawing/2014/main" id="{3AA322E5-B724-2F74-CC23-58016D5D0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14286" y="1681872"/>
            <a:ext cx="156571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b="1" kern="0" spc="-200" dirty="0" err="1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유스케이스</a:t>
            </a:r>
            <a:r>
              <a:rPr lang="ko-KR" altLang="en-US" sz="4800" b="1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altLang="ko-KR" sz="4800" b="1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&amp;</a:t>
            </a:r>
            <a:r>
              <a:rPr lang="ko-KR" altLang="en-US" sz="4800" b="1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altLang="ko-KR" sz="4800" b="1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ERD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85659-1A6D-605B-95F5-99E412A49BC4}"/>
              </a:ext>
            </a:extLst>
          </p:cNvPr>
          <p:cNvSpPr txBox="1"/>
          <p:nvPr/>
        </p:nvSpPr>
        <p:spPr>
          <a:xfrm>
            <a:off x="9601200" y="8343518"/>
            <a:ext cx="2378123" cy="523220"/>
          </a:xfrm>
          <a:prstGeom prst="rect">
            <a:avLst/>
          </a:prstGeom>
          <a:solidFill>
            <a:srgbClr val="6667A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ans" panose="020B0502040504020204" pitchFamily="34" charset="0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ER-Diagram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84BBA-4249-ED84-E631-5916AE6363C5}"/>
              </a:ext>
            </a:extLst>
          </p:cNvPr>
          <p:cNvSpPr txBox="1"/>
          <p:nvPr/>
        </p:nvSpPr>
        <p:spPr>
          <a:xfrm>
            <a:off x="2590800" y="8343518"/>
            <a:ext cx="2028294" cy="523220"/>
          </a:xfrm>
          <a:prstGeom prst="rect">
            <a:avLst/>
          </a:prstGeom>
          <a:solidFill>
            <a:srgbClr val="6667A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ans" panose="020B0502040504020204" pitchFamily="34" charset="0"/>
              </a:defRPr>
            </a:lvl1pPr>
          </a:lstStyle>
          <a:p>
            <a:r>
              <a:rPr lang="ko-KR" altLang="en-US" dirty="0" err="1">
                <a:latin typeface="+mn-ea"/>
                <a:ea typeface="+mn-ea"/>
              </a:rPr>
              <a:t>유스케이스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9" name="모서리가 둥근 직사각형 48">
            <a:extLst>
              <a:ext uri="{FF2B5EF4-FFF2-40B4-BE49-F238E27FC236}">
                <a16:creationId xmlns:a16="http://schemas.microsoft.com/office/drawing/2014/main" id="{96F547CC-AD04-BD7A-3C1C-645FC38B2DF7}"/>
              </a:ext>
            </a:extLst>
          </p:cNvPr>
          <p:cNvSpPr/>
          <p:nvPr/>
        </p:nvSpPr>
        <p:spPr>
          <a:xfrm>
            <a:off x="3468716" y="4584929"/>
            <a:ext cx="1264943" cy="43954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AA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회원가입</a:t>
            </a:r>
          </a:p>
        </p:txBody>
      </p:sp>
      <p:sp>
        <p:nvSpPr>
          <p:cNvPr id="10" name="모서리가 둥근 직사각형 24">
            <a:extLst>
              <a:ext uri="{FF2B5EF4-FFF2-40B4-BE49-F238E27FC236}">
                <a16:creationId xmlns:a16="http://schemas.microsoft.com/office/drawing/2014/main" id="{4DA0D7CA-3F39-A97B-2347-17476A3E8737}"/>
              </a:ext>
            </a:extLst>
          </p:cNvPr>
          <p:cNvSpPr/>
          <p:nvPr/>
        </p:nvSpPr>
        <p:spPr>
          <a:xfrm>
            <a:off x="3468715" y="5346101"/>
            <a:ext cx="1264943" cy="43954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AA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로그인</a:t>
            </a:r>
            <a:endParaRPr lang="en-US" altLang="ko-KR" sz="15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FB2123-7C40-1CE0-5B0B-1711F124CCF3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4101187" y="5024472"/>
            <a:ext cx="1" cy="321629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모서리가 둥근 직사각형 24">
            <a:extLst>
              <a:ext uri="{FF2B5EF4-FFF2-40B4-BE49-F238E27FC236}">
                <a16:creationId xmlns:a16="http://schemas.microsoft.com/office/drawing/2014/main" id="{B4A0848E-4D11-42D0-4175-FC8BC4463ED5}"/>
              </a:ext>
            </a:extLst>
          </p:cNvPr>
          <p:cNvSpPr/>
          <p:nvPr/>
        </p:nvSpPr>
        <p:spPr>
          <a:xfrm>
            <a:off x="5161016" y="6565657"/>
            <a:ext cx="1264943" cy="43954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AA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마이페이지</a:t>
            </a:r>
            <a:endParaRPr lang="en-US" altLang="ko-KR" sz="15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965" name="모서리가 둥근 직사각형 48">
            <a:extLst>
              <a:ext uri="{FF2B5EF4-FFF2-40B4-BE49-F238E27FC236}">
                <a16:creationId xmlns:a16="http://schemas.microsoft.com/office/drawing/2014/main" id="{44BC40D8-0E4C-B724-2EA7-B9698B003F70}"/>
              </a:ext>
            </a:extLst>
          </p:cNvPr>
          <p:cNvSpPr/>
          <p:nvPr/>
        </p:nvSpPr>
        <p:spPr>
          <a:xfrm>
            <a:off x="5161017" y="5346102"/>
            <a:ext cx="1264943" cy="43954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AA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책 대여</a:t>
            </a:r>
          </a:p>
        </p:txBody>
      </p:sp>
      <p:cxnSp>
        <p:nvCxnSpPr>
          <p:cNvPr id="966" name="직선 연결선 965">
            <a:extLst>
              <a:ext uri="{FF2B5EF4-FFF2-40B4-BE49-F238E27FC236}">
                <a16:creationId xmlns:a16="http://schemas.microsoft.com/office/drawing/2014/main" id="{3D8EAF31-4C1D-0EB1-AC70-D241E3E6E492}"/>
              </a:ext>
            </a:extLst>
          </p:cNvPr>
          <p:cNvCxnSpPr>
            <a:cxnSpLocks/>
            <a:stCxn id="968" idx="1"/>
            <a:endCxn id="13" idx="3"/>
          </p:cNvCxnSpPr>
          <p:nvPr/>
        </p:nvCxnSpPr>
        <p:spPr>
          <a:xfrm flipH="1">
            <a:off x="6425959" y="6785429"/>
            <a:ext cx="202841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7" name="모서리가 둥근 직사각형 48">
            <a:extLst>
              <a:ext uri="{FF2B5EF4-FFF2-40B4-BE49-F238E27FC236}">
                <a16:creationId xmlns:a16="http://schemas.microsoft.com/office/drawing/2014/main" id="{E34C2B1B-F2EB-8CE5-0B3F-E2FA8FBC2D4B}"/>
              </a:ext>
            </a:extLst>
          </p:cNvPr>
          <p:cNvSpPr/>
          <p:nvPr/>
        </p:nvSpPr>
        <p:spPr>
          <a:xfrm>
            <a:off x="3468715" y="3804916"/>
            <a:ext cx="1264943" cy="43954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AA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소설 읽기</a:t>
            </a:r>
          </a:p>
        </p:txBody>
      </p:sp>
      <p:sp>
        <p:nvSpPr>
          <p:cNvPr id="968" name="모서리가 둥근 직사각형 48">
            <a:extLst>
              <a:ext uri="{FF2B5EF4-FFF2-40B4-BE49-F238E27FC236}">
                <a16:creationId xmlns:a16="http://schemas.microsoft.com/office/drawing/2014/main" id="{7F000787-776A-EC20-7DC6-9EA9D03A1AAF}"/>
              </a:ext>
            </a:extLst>
          </p:cNvPr>
          <p:cNvSpPr/>
          <p:nvPr/>
        </p:nvSpPr>
        <p:spPr>
          <a:xfrm>
            <a:off x="6628800" y="6565657"/>
            <a:ext cx="1264943" cy="43954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AA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소설 쓰기</a:t>
            </a:r>
          </a:p>
        </p:txBody>
      </p:sp>
      <p:sp>
        <p:nvSpPr>
          <p:cNvPr id="969" name="모서리가 둥근 직사각형 48">
            <a:extLst>
              <a:ext uri="{FF2B5EF4-FFF2-40B4-BE49-F238E27FC236}">
                <a16:creationId xmlns:a16="http://schemas.microsoft.com/office/drawing/2014/main" id="{F88CEFAC-D9EA-9F7D-F1AE-708A475E2FB9}"/>
              </a:ext>
            </a:extLst>
          </p:cNvPr>
          <p:cNvSpPr/>
          <p:nvPr/>
        </p:nvSpPr>
        <p:spPr>
          <a:xfrm>
            <a:off x="6628800" y="5346101"/>
            <a:ext cx="1264943" cy="43954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AA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리뷰 작성</a:t>
            </a:r>
          </a:p>
        </p:txBody>
      </p:sp>
      <p:cxnSp>
        <p:nvCxnSpPr>
          <p:cNvPr id="970" name="직선 연결선 969">
            <a:extLst>
              <a:ext uri="{FF2B5EF4-FFF2-40B4-BE49-F238E27FC236}">
                <a16:creationId xmlns:a16="http://schemas.microsoft.com/office/drawing/2014/main" id="{CC8EB4F3-A356-4439-1550-807B408C6F86}"/>
              </a:ext>
            </a:extLst>
          </p:cNvPr>
          <p:cNvCxnSpPr>
            <a:cxnSpLocks/>
            <a:stCxn id="965" idx="1"/>
            <a:endCxn id="10" idx="3"/>
          </p:cNvCxnSpPr>
          <p:nvPr/>
        </p:nvCxnSpPr>
        <p:spPr>
          <a:xfrm flipH="1" flipV="1">
            <a:off x="4733658" y="5565873"/>
            <a:ext cx="427359" cy="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1" name="연결선: 꺾임 970">
            <a:extLst>
              <a:ext uri="{FF2B5EF4-FFF2-40B4-BE49-F238E27FC236}">
                <a16:creationId xmlns:a16="http://schemas.microsoft.com/office/drawing/2014/main" id="{25957A4F-7FF2-C0AD-E72E-4348A96BDC6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733658" y="5565873"/>
            <a:ext cx="427358" cy="1219556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2" name="모서리가 둥근 직사각형 48">
            <a:extLst>
              <a:ext uri="{FF2B5EF4-FFF2-40B4-BE49-F238E27FC236}">
                <a16:creationId xmlns:a16="http://schemas.microsoft.com/office/drawing/2014/main" id="{2A1BA188-D58C-2574-8A45-D29ED791052E}"/>
              </a:ext>
            </a:extLst>
          </p:cNvPr>
          <p:cNvSpPr/>
          <p:nvPr/>
        </p:nvSpPr>
        <p:spPr>
          <a:xfrm>
            <a:off x="5161016" y="5965239"/>
            <a:ext cx="1264943" cy="43954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AA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소설 추천 </a:t>
            </a:r>
            <a:br>
              <a:rPr lang="en-US" altLang="ko-KR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</a:br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버튼</a:t>
            </a:r>
          </a:p>
        </p:txBody>
      </p:sp>
      <p:cxnSp>
        <p:nvCxnSpPr>
          <p:cNvPr id="973" name="연결선: 꺾임 972">
            <a:extLst>
              <a:ext uri="{FF2B5EF4-FFF2-40B4-BE49-F238E27FC236}">
                <a16:creationId xmlns:a16="http://schemas.microsoft.com/office/drawing/2014/main" id="{8AAEDDA7-1033-4471-6BEE-AE9F80FBF5EC}"/>
              </a:ext>
            </a:extLst>
          </p:cNvPr>
          <p:cNvCxnSpPr>
            <a:cxnSpLocks/>
            <a:stCxn id="10" idx="3"/>
            <a:endCxn id="972" idx="1"/>
          </p:cNvCxnSpPr>
          <p:nvPr/>
        </p:nvCxnSpPr>
        <p:spPr>
          <a:xfrm>
            <a:off x="4733658" y="5565873"/>
            <a:ext cx="427358" cy="61913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4" name="직선 연결선 973">
            <a:extLst>
              <a:ext uri="{FF2B5EF4-FFF2-40B4-BE49-F238E27FC236}">
                <a16:creationId xmlns:a16="http://schemas.microsoft.com/office/drawing/2014/main" id="{2629EFD8-A686-0843-8574-1B67C4F86C44}"/>
              </a:ext>
            </a:extLst>
          </p:cNvPr>
          <p:cNvCxnSpPr>
            <a:cxnSpLocks/>
            <a:stCxn id="969" idx="1"/>
            <a:endCxn id="965" idx="3"/>
          </p:cNvCxnSpPr>
          <p:nvPr/>
        </p:nvCxnSpPr>
        <p:spPr>
          <a:xfrm flipH="1">
            <a:off x="6425960" y="5565873"/>
            <a:ext cx="202840" cy="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75" name="그림 974">
            <a:extLst>
              <a:ext uri="{FF2B5EF4-FFF2-40B4-BE49-F238E27FC236}">
                <a16:creationId xmlns:a16="http://schemas.microsoft.com/office/drawing/2014/main" id="{4DD5BB33-64BB-45D8-E366-D341DF2F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84" y="3941562"/>
            <a:ext cx="902552" cy="1727510"/>
          </a:xfrm>
          <a:prstGeom prst="rect">
            <a:avLst/>
          </a:prstGeom>
        </p:spPr>
      </p:pic>
      <p:sp>
        <p:nvSpPr>
          <p:cNvPr id="976" name="TextBox 975">
            <a:extLst>
              <a:ext uri="{FF2B5EF4-FFF2-40B4-BE49-F238E27FC236}">
                <a16:creationId xmlns:a16="http://schemas.microsoft.com/office/drawing/2014/main" id="{9790A775-F0E5-343C-8E97-BD0BCF120D3B}"/>
              </a:ext>
            </a:extLst>
          </p:cNvPr>
          <p:cNvSpPr txBox="1"/>
          <p:nvPr/>
        </p:nvSpPr>
        <p:spPr>
          <a:xfrm>
            <a:off x="2405190" y="5721553"/>
            <a:ext cx="849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웰컴체 Regular" panose="02020603020101020101" pitchFamily="18" charset="-127"/>
                <a:ea typeface="웰컴체 Regular" panose="02020603020101020101" pitchFamily="18" charset="-127"/>
              </a:rPr>
              <a:t>Actor</a:t>
            </a:r>
            <a:endParaRPr lang="ko-KR" altLang="en-US" sz="1400" dirty="0"/>
          </a:p>
        </p:txBody>
      </p:sp>
      <p:cxnSp>
        <p:nvCxnSpPr>
          <p:cNvPr id="977" name="직선 연결선 976">
            <a:extLst>
              <a:ext uri="{FF2B5EF4-FFF2-40B4-BE49-F238E27FC236}">
                <a16:creationId xmlns:a16="http://schemas.microsoft.com/office/drawing/2014/main" id="{1BD8993F-AAD6-5C72-FB25-F71EDCF20278}"/>
              </a:ext>
            </a:extLst>
          </p:cNvPr>
          <p:cNvCxnSpPr>
            <a:cxnSpLocks/>
            <a:stCxn id="9" idx="1"/>
            <a:endCxn id="975" idx="3"/>
          </p:cNvCxnSpPr>
          <p:nvPr/>
        </p:nvCxnSpPr>
        <p:spPr>
          <a:xfrm flipH="1">
            <a:off x="3255036" y="4804701"/>
            <a:ext cx="213680" cy="61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연결선: 꺾임 977">
            <a:extLst>
              <a:ext uri="{FF2B5EF4-FFF2-40B4-BE49-F238E27FC236}">
                <a16:creationId xmlns:a16="http://schemas.microsoft.com/office/drawing/2014/main" id="{6F0F6F65-6835-B986-808E-BFD5063D933C}"/>
              </a:ext>
            </a:extLst>
          </p:cNvPr>
          <p:cNvCxnSpPr>
            <a:cxnSpLocks/>
            <a:stCxn id="975" idx="3"/>
            <a:endCxn id="967" idx="1"/>
          </p:cNvCxnSpPr>
          <p:nvPr/>
        </p:nvCxnSpPr>
        <p:spPr>
          <a:xfrm flipV="1">
            <a:off x="3255036" y="4024688"/>
            <a:ext cx="213679" cy="780629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D62A524-6ABF-E77E-95EF-CCD951652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557" y="3724216"/>
            <a:ext cx="8261095" cy="3994674"/>
          </a:xfrm>
          <a:prstGeom prst="rect">
            <a:avLst/>
          </a:prstGeom>
        </p:spPr>
      </p:pic>
      <p:grpSp>
        <p:nvGrpSpPr>
          <p:cNvPr id="3" name="그룹 1007">
            <a:extLst>
              <a:ext uri="{FF2B5EF4-FFF2-40B4-BE49-F238E27FC236}">
                <a16:creationId xmlns:a16="http://schemas.microsoft.com/office/drawing/2014/main" id="{5BECCCCA-AEA5-A9B0-F7DC-32A81CF1CB47}"/>
              </a:ext>
            </a:extLst>
          </p:cNvPr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8" name="Object 22">
              <a:extLst>
                <a:ext uri="{FF2B5EF4-FFF2-40B4-BE49-F238E27FC236}">
                  <a16:creationId xmlns:a16="http://schemas.microsoft.com/office/drawing/2014/main" id="{7115585D-9CC1-C4C7-9E6F-20C11ACD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0718F538-E309-B85F-03C4-31CF2517FB3C}"/>
              </a:ext>
            </a:extLst>
          </p:cNvPr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15" name="Object 25">
              <a:extLst>
                <a:ext uri="{FF2B5EF4-FFF2-40B4-BE49-F238E27FC236}">
                  <a16:creationId xmlns:a16="http://schemas.microsoft.com/office/drawing/2014/main" id="{7BA77CDD-6C7E-780D-64FD-EE2CB3985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05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17DCC55-E6F2-76B9-E0A2-132AD9A7AA4E}"/>
              </a:ext>
            </a:extLst>
          </p:cNvPr>
          <p:cNvSpPr txBox="1"/>
          <p:nvPr/>
        </p:nvSpPr>
        <p:spPr>
          <a:xfrm>
            <a:off x="2229410" y="3065201"/>
            <a:ext cx="3789636" cy="400110"/>
          </a:xfrm>
          <a:prstGeom prst="rect">
            <a:avLst/>
          </a:prstGeom>
          <a:solidFill>
            <a:srgbClr val="6667A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  <a:latin typeface="+mn-ea"/>
                <a:cs typeface="Noto Sans" panose="020B0502040504020204" pitchFamily="34" charset="0"/>
              </a:defRPr>
            </a:lvl1pPr>
          </a:lstStyle>
          <a:p>
            <a:r>
              <a:rPr lang="ko-KR" altLang="en-US" sz="2000">
                <a:ea typeface="웰컴체 Regular" panose="02020603020101020101"/>
              </a:rPr>
              <a:t>클라이언트 유저</a:t>
            </a:r>
            <a:r>
              <a:rPr lang="en-US" altLang="ko-KR" sz="2000">
                <a:ea typeface="웰컴체 Regular" panose="02020603020101020101"/>
              </a:rPr>
              <a:t>(</a:t>
            </a:r>
            <a:r>
              <a:rPr lang="ko-KR" altLang="en-US" sz="2000">
                <a:ea typeface="웰컴체 Regular" panose="02020603020101020101"/>
              </a:rPr>
              <a:t>독자</a:t>
            </a:r>
            <a:r>
              <a:rPr lang="en-US" altLang="ko-KR" sz="2000" dirty="0">
                <a:ea typeface="웰컴체 Regular" panose="02020603020101020101"/>
              </a:rPr>
              <a:t>)</a:t>
            </a:r>
            <a:r>
              <a:rPr lang="ko-KR" altLang="en-US" sz="2000" dirty="0">
                <a:ea typeface="웰컴체 Regular" panose="02020603020101020101"/>
              </a:rPr>
              <a:t> 플로우</a:t>
            </a:r>
          </a:p>
        </p:txBody>
      </p:sp>
      <p:sp>
        <p:nvSpPr>
          <p:cNvPr id="11" name="모서리가 둥근 직사각형 57">
            <a:extLst>
              <a:ext uri="{FF2B5EF4-FFF2-40B4-BE49-F238E27FC236}">
                <a16:creationId xmlns:a16="http://schemas.microsoft.com/office/drawing/2014/main" id="{4AE9D7E0-B332-A469-EA7E-C3E18172EA9E}"/>
              </a:ext>
            </a:extLst>
          </p:cNvPr>
          <p:cNvSpPr/>
          <p:nvPr/>
        </p:nvSpPr>
        <p:spPr>
          <a:xfrm>
            <a:off x="2949140" y="3720877"/>
            <a:ext cx="1258465" cy="397795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시작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9C48F42-9050-A2C6-ED52-B576CBF1E8DF}"/>
              </a:ext>
            </a:extLst>
          </p:cNvPr>
          <p:cNvCxnSpPr>
            <a:cxnSpLocks/>
          </p:cNvCxnSpPr>
          <p:nvPr/>
        </p:nvCxnSpPr>
        <p:spPr>
          <a:xfrm>
            <a:off x="3596967" y="4138398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9186CA-F09D-C34F-F496-98855A0D36B7}"/>
              </a:ext>
            </a:extLst>
          </p:cNvPr>
          <p:cNvSpPr/>
          <p:nvPr/>
        </p:nvSpPr>
        <p:spPr>
          <a:xfrm>
            <a:off x="2949140" y="4363896"/>
            <a:ext cx="1184841" cy="3977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로그인</a:t>
            </a:r>
          </a:p>
        </p:txBody>
      </p:sp>
      <p:sp>
        <p:nvSpPr>
          <p:cNvPr id="16" name="사각형: 둥근 모서리 60">
            <a:extLst>
              <a:ext uri="{FF2B5EF4-FFF2-40B4-BE49-F238E27FC236}">
                <a16:creationId xmlns:a16="http://schemas.microsoft.com/office/drawing/2014/main" id="{E948837A-7A18-584B-BAF3-007786CE8083}"/>
              </a:ext>
            </a:extLst>
          </p:cNvPr>
          <p:cNvSpPr/>
          <p:nvPr/>
        </p:nvSpPr>
        <p:spPr>
          <a:xfrm>
            <a:off x="2955209" y="5119089"/>
            <a:ext cx="1178772" cy="743194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계정이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웰컴체 Regular" panose="02020603020101020101"/>
              <a:cs typeface="Segoe UI" panose="020B0502040204020203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있습니까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?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웰컴체 Regular" panose="02020603020101020101"/>
              <a:cs typeface="Segoe UI" panose="020B0502040204020203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8FF947E-33B3-845E-B201-9023F05E8334}"/>
              </a:ext>
            </a:extLst>
          </p:cNvPr>
          <p:cNvCxnSpPr>
            <a:cxnSpLocks/>
          </p:cNvCxnSpPr>
          <p:nvPr/>
        </p:nvCxnSpPr>
        <p:spPr>
          <a:xfrm>
            <a:off x="3598501" y="4833519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A49FC-6AFF-1208-E4B2-268CBA7877C3}"/>
              </a:ext>
            </a:extLst>
          </p:cNvPr>
          <p:cNvCxnSpPr>
            <a:cxnSpLocks/>
          </p:cNvCxnSpPr>
          <p:nvPr/>
        </p:nvCxnSpPr>
        <p:spPr>
          <a:xfrm>
            <a:off x="4267754" y="5500316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ACF397-9872-9FFE-C1A4-1D557C7A6C0B}"/>
              </a:ext>
            </a:extLst>
          </p:cNvPr>
          <p:cNvSpPr/>
          <p:nvPr/>
        </p:nvSpPr>
        <p:spPr>
          <a:xfrm>
            <a:off x="4644980" y="5278570"/>
            <a:ext cx="1178771" cy="407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84CE0D-3E06-73DF-3DB9-276F6E09E033}"/>
              </a:ext>
            </a:extLst>
          </p:cNvPr>
          <p:cNvSpPr/>
          <p:nvPr/>
        </p:nvSpPr>
        <p:spPr>
          <a:xfrm>
            <a:off x="4306709" y="6343286"/>
            <a:ext cx="1871072" cy="4079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회원가입 정보입력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10D8706-A1FE-03E8-D43E-D4A0E133E4FA}"/>
              </a:ext>
            </a:extLst>
          </p:cNvPr>
          <p:cNvCxnSpPr>
            <a:cxnSpLocks/>
          </p:cNvCxnSpPr>
          <p:nvPr/>
        </p:nvCxnSpPr>
        <p:spPr>
          <a:xfrm>
            <a:off x="5185960" y="5899532"/>
            <a:ext cx="0" cy="2564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D71B9A-3C6D-28D5-158D-E0027BEF9933}"/>
              </a:ext>
            </a:extLst>
          </p:cNvPr>
          <p:cNvSpPr txBox="1"/>
          <p:nvPr/>
        </p:nvSpPr>
        <p:spPr>
          <a:xfrm>
            <a:off x="4180108" y="5166273"/>
            <a:ext cx="49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웰컴체 Regular" panose="02020603020101020101"/>
              </a:rPr>
              <a:t>NO</a:t>
            </a:r>
            <a:endParaRPr lang="ko-KR" altLang="en-US" b="1" dirty="0">
              <a:solidFill>
                <a:srgbClr val="FF0000"/>
              </a:solidFill>
              <a:latin typeface="+mn-ea"/>
              <a:ea typeface="웰컴체 Regular" panose="02020603020101020101"/>
            </a:endParaRPr>
          </a:p>
        </p:txBody>
      </p:sp>
      <p:sp>
        <p:nvSpPr>
          <p:cNvPr id="23" name="사각형: 둥근 모서리 60">
            <a:extLst>
              <a:ext uri="{FF2B5EF4-FFF2-40B4-BE49-F238E27FC236}">
                <a16:creationId xmlns:a16="http://schemas.microsoft.com/office/drawing/2014/main" id="{193471FD-C980-0C5A-BD7A-B3859A0F4F95}"/>
              </a:ext>
            </a:extLst>
          </p:cNvPr>
          <p:cNvSpPr/>
          <p:nvPr/>
        </p:nvSpPr>
        <p:spPr>
          <a:xfrm>
            <a:off x="6406799" y="6269420"/>
            <a:ext cx="2386545" cy="48908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중복된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ID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입니까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?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웰컴체 Regular" panose="02020603020101020101"/>
              <a:cs typeface="Segoe UI" panose="020B0502040204020203" pitchFamily="34" charset="0"/>
            </a:endParaRPr>
          </a:p>
        </p:txBody>
      </p:sp>
      <p:cxnSp>
        <p:nvCxnSpPr>
          <p:cNvPr id="24" name="꺾인 연결선 51">
            <a:extLst>
              <a:ext uri="{FF2B5EF4-FFF2-40B4-BE49-F238E27FC236}">
                <a16:creationId xmlns:a16="http://schemas.microsoft.com/office/drawing/2014/main" id="{45EBE0BB-D6C8-E313-B956-F50A1A8D951C}"/>
              </a:ext>
            </a:extLst>
          </p:cNvPr>
          <p:cNvCxnSpPr>
            <a:cxnSpLocks/>
            <a:stCxn id="23" idx="2"/>
            <a:endCxn id="20" idx="2"/>
          </p:cNvCxnSpPr>
          <p:nvPr/>
        </p:nvCxnSpPr>
        <p:spPr>
          <a:xfrm rot="5400000" flipH="1">
            <a:off x="6417548" y="5575981"/>
            <a:ext cx="7222" cy="2357827"/>
          </a:xfrm>
          <a:prstGeom prst="bentConnector3">
            <a:avLst>
              <a:gd name="adj1" fmla="val -3165328"/>
            </a:avLst>
          </a:prstGeom>
          <a:ln>
            <a:solidFill>
              <a:srgbClr val="0070C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037866-71F8-8071-21A5-35F6DB8AB0D4}"/>
              </a:ext>
            </a:extLst>
          </p:cNvPr>
          <p:cNvSpPr txBox="1"/>
          <p:nvPr/>
        </p:nvSpPr>
        <p:spPr>
          <a:xfrm>
            <a:off x="6311872" y="7113581"/>
            <a:ext cx="52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8D7"/>
                </a:solidFill>
                <a:latin typeface="+mn-ea"/>
                <a:ea typeface="웰컴체 Regular" panose="02020603020101020101"/>
              </a:rPr>
              <a:t>YES</a:t>
            </a:r>
            <a:endParaRPr lang="ko-KR" altLang="en-US" b="1" dirty="0">
              <a:solidFill>
                <a:srgbClr val="0078D7"/>
              </a:solidFill>
              <a:latin typeface="+mn-ea"/>
              <a:ea typeface="웰컴체 Regular" panose="02020603020101020101"/>
            </a:endParaRPr>
          </a:p>
        </p:txBody>
      </p:sp>
      <p:sp>
        <p:nvSpPr>
          <p:cNvPr id="26" name="사각형: 둥근 모서리 60">
            <a:extLst>
              <a:ext uri="{FF2B5EF4-FFF2-40B4-BE49-F238E27FC236}">
                <a16:creationId xmlns:a16="http://schemas.microsoft.com/office/drawing/2014/main" id="{480A649F-8434-CEDC-F35B-2335FBE0D53B}"/>
              </a:ext>
            </a:extLst>
          </p:cNvPr>
          <p:cNvSpPr/>
          <p:nvPr/>
        </p:nvSpPr>
        <p:spPr>
          <a:xfrm>
            <a:off x="6350513" y="4310154"/>
            <a:ext cx="2386547" cy="48908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중복된 닉네임입니까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?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웰컴체 Regular" panose="02020603020101020101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BBF99-11BA-E999-6E12-F89519A47BF2}"/>
              </a:ext>
            </a:extLst>
          </p:cNvPr>
          <p:cNvSpPr txBox="1"/>
          <p:nvPr/>
        </p:nvSpPr>
        <p:spPr>
          <a:xfrm>
            <a:off x="8967973" y="5445969"/>
            <a:ext cx="52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8D7"/>
                </a:solidFill>
                <a:latin typeface="+mn-ea"/>
                <a:ea typeface="웰컴체 Regular" panose="02020603020101020101"/>
              </a:rPr>
              <a:t>YES</a:t>
            </a:r>
            <a:endParaRPr lang="ko-KR" altLang="en-US" b="1" dirty="0">
              <a:solidFill>
                <a:srgbClr val="0078D7"/>
              </a:solidFill>
              <a:latin typeface="+mn-ea"/>
              <a:ea typeface="웰컴체 Regular" panose="02020603020101020101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B30E8-E219-E679-D3E7-06FA47ADE565}"/>
              </a:ext>
            </a:extLst>
          </p:cNvPr>
          <p:cNvSpPr txBox="1"/>
          <p:nvPr/>
        </p:nvSpPr>
        <p:spPr>
          <a:xfrm>
            <a:off x="5822609" y="417122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웰컴체 Regular" panose="02020603020101020101"/>
              </a:rPr>
              <a:t>NO</a:t>
            </a:r>
            <a:endParaRPr lang="ko-KR" altLang="en-US" b="1" dirty="0">
              <a:solidFill>
                <a:srgbClr val="FF0000"/>
              </a:solidFill>
              <a:latin typeface="+mn-ea"/>
              <a:ea typeface="웰컴체 Regular" panose="02020603020101020101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28CEF5-1F52-BED7-804C-A7BC550A697E}"/>
              </a:ext>
            </a:extLst>
          </p:cNvPr>
          <p:cNvSpPr/>
          <p:nvPr/>
        </p:nvSpPr>
        <p:spPr>
          <a:xfrm>
            <a:off x="4628536" y="4346126"/>
            <a:ext cx="1184841" cy="4016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가입완료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584BBD-281F-A155-7443-905859B34B62}"/>
              </a:ext>
            </a:extLst>
          </p:cNvPr>
          <p:cNvSpPr txBox="1"/>
          <p:nvPr/>
        </p:nvSpPr>
        <p:spPr>
          <a:xfrm>
            <a:off x="7660567" y="5347521"/>
            <a:ext cx="49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웰컴체 Regular" panose="02020603020101020101"/>
              </a:rPr>
              <a:t>NO</a:t>
            </a:r>
            <a:endParaRPr lang="ko-KR" altLang="en-US" b="1" dirty="0">
              <a:solidFill>
                <a:srgbClr val="FF0000"/>
              </a:solidFill>
              <a:latin typeface="+mn-ea"/>
              <a:ea typeface="웰컴체 Regular" panose="02020603020101020101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325147F-ECFF-E70E-E440-C1CBB8543EC6}"/>
              </a:ext>
            </a:extLst>
          </p:cNvPr>
          <p:cNvCxnSpPr>
            <a:cxnSpLocks/>
            <a:endCxn id="32" idx="0"/>
          </p:cNvCxnSpPr>
          <p:nvPr/>
        </p:nvCxnSpPr>
        <p:spPr>
          <a:xfrm flipV="1">
            <a:off x="3456901" y="6341825"/>
            <a:ext cx="81625" cy="215039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063823-2808-CD49-2FEB-8572FFA6B68A}"/>
              </a:ext>
            </a:extLst>
          </p:cNvPr>
          <p:cNvSpPr/>
          <p:nvPr/>
        </p:nvSpPr>
        <p:spPr>
          <a:xfrm>
            <a:off x="2949140" y="6341825"/>
            <a:ext cx="1178772" cy="3977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도서 선택</a:t>
            </a:r>
          </a:p>
        </p:txBody>
      </p:sp>
      <p:cxnSp>
        <p:nvCxnSpPr>
          <p:cNvPr id="33" name="꺾인 연결선 51">
            <a:extLst>
              <a:ext uri="{FF2B5EF4-FFF2-40B4-BE49-F238E27FC236}">
                <a16:creationId xmlns:a16="http://schemas.microsoft.com/office/drawing/2014/main" id="{73B63FAF-72CA-8CEA-0F89-001222074C50}"/>
              </a:ext>
            </a:extLst>
          </p:cNvPr>
          <p:cNvCxnSpPr>
            <a:cxnSpLocks/>
            <a:stCxn id="26" idx="3"/>
            <a:endCxn id="20" idx="2"/>
          </p:cNvCxnSpPr>
          <p:nvPr/>
        </p:nvCxnSpPr>
        <p:spPr>
          <a:xfrm flipH="1">
            <a:off x="5242245" y="4554697"/>
            <a:ext cx="3494815" cy="2196586"/>
          </a:xfrm>
          <a:prstGeom prst="bentConnector4">
            <a:avLst>
              <a:gd name="adj1" fmla="val -6541"/>
              <a:gd name="adj2" fmla="val 110407"/>
            </a:avLst>
          </a:prstGeom>
          <a:ln>
            <a:solidFill>
              <a:srgbClr val="0070C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3EC01C0-7EAA-EE89-AE12-A6CF0AD7B405}"/>
              </a:ext>
            </a:extLst>
          </p:cNvPr>
          <p:cNvCxnSpPr>
            <a:cxnSpLocks/>
          </p:cNvCxnSpPr>
          <p:nvPr/>
        </p:nvCxnSpPr>
        <p:spPr>
          <a:xfrm>
            <a:off x="6218628" y="6513962"/>
            <a:ext cx="17860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E73BFA-F1A6-933E-C373-3C110AD21007}"/>
              </a:ext>
            </a:extLst>
          </p:cNvPr>
          <p:cNvCxnSpPr>
            <a:cxnSpLocks/>
          </p:cNvCxnSpPr>
          <p:nvPr/>
        </p:nvCxnSpPr>
        <p:spPr>
          <a:xfrm flipV="1">
            <a:off x="7587474" y="5076488"/>
            <a:ext cx="0" cy="84765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EA4E217-9552-2282-3763-4D08ECAB3BF9}"/>
              </a:ext>
            </a:extLst>
          </p:cNvPr>
          <p:cNvCxnSpPr>
            <a:cxnSpLocks/>
          </p:cNvCxnSpPr>
          <p:nvPr/>
        </p:nvCxnSpPr>
        <p:spPr>
          <a:xfrm flipH="1">
            <a:off x="5916383" y="4557548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60">
            <a:extLst>
              <a:ext uri="{FF2B5EF4-FFF2-40B4-BE49-F238E27FC236}">
                <a16:creationId xmlns:a16="http://schemas.microsoft.com/office/drawing/2014/main" id="{13E038F3-3E0D-BFF7-8EC0-EEADA3F4133D}"/>
              </a:ext>
            </a:extLst>
          </p:cNvPr>
          <p:cNvSpPr/>
          <p:nvPr/>
        </p:nvSpPr>
        <p:spPr>
          <a:xfrm>
            <a:off x="2563059" y="7044777"/>
            <a:ext cx="1923028" cy="593710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도서 대여 여부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5F70BB-69B1-2BF3-445A-E44E0CF0D4F4}"/>
              </a:ext>
            </a:extLst>
          </p:cNvPr>
          <p:cNvCxnSpPr>
            <a:cxnSpLocks/>
          </p:cNvCxnSpPr>
          <p:nvPr/>
        </p:nvCxnSpPr>
        <p:spPr>
          <a:xfrm>
            <a:off x="3529953" y="7752563"/>
            <a:ext cx="1060" cy="21658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99EAAF-46B9-4B40-B263-2B7062CD73E0}"/>
              </a:ext>
            </a:extLst>
          </p:cNvPr>
          <p:cNvSpPr txBox="1"/>
          <p:nvPr/>
        </p:nvSpPr>
        <p:spPr>
          <a:xfrm>
            <a:off x="3641538" y="7733821"/>
            <a:ext cx="49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웰컴체 Regular" panose="02020603020101020101"/>
              </a:rPr>
              <a:t>NO</a:t>
            </a:r>
            <a:endParaRPr lang="ko-KR" altLang="en-US" b="1" dirty="0">
              <a:solidFill>
                <a:srgbClr val="FF0000"/>
              </a:solidFill>
              <a:latin typeface="+mn-ea"/>
              <a:ea typeface="웰컴체 Regular" panose="02020603020101020101"/>
            </a:endParaRPr>
          </a:p>
        </p:txBody>
      </p:sp>
      <p:cxnSp>
        <p:nvCxnSpPr>
          <p:cNvPr id="40" name="꺾인 연결선 51">
            <a:extLst>
              <a:ext uri="{FF2B5EF4-FFF2-40B4-BE49-F238E27FC236}">
                <a16:creationId xmlns:a16="http://schemas.microsoft.com/office/drawing/2014/main" id="{315AB36A-C4B6-EF7E-3EFF-C69F0C92ADA3}"/>
              </a:ext>
            </a:extLst>
          </p:cNvPr>
          <p:cNvCxnSpPr>
            <a:cxnSpLocks/>
            <a:stCxn id="37" idx="1"/>
            <a:endCxn id="32" idx="1"/>
          </p:cNvCxnSpPr>
          <p:nvPr/>
        </p:nvCxnSpPr>
        <p:spPr>
          <a:xfrm rot="10800000" flipH="1">
            <a:off x="2563058" y="6540724"/>
            <a:ext cx="386081" cy="800909"/>
          </a:xfrm>
          <a:prstGeom prst="bentConnector3">
            <a:avLst>
              <a:gd name="adj1" fmla="val -59210"/>
            </a:avLst>
          </a:prstGeom>
          <a:ln>
            <a:solidFill>
              <a:srgbClr val="0070C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49C9447-59D2-2A45-DE02-B37AA0C50ECB}"/>
              </a:ext>
            </a:extLst>
          </p:cNvPr>
          <p:cNvSpPr txBox="1"/>
          <p:nvPr/>
        </p:nvSpPr>
        <p:spPr>
          <a:xfrm>
            <a:off x="2301126" y="6764855"/>
            <a:ext cx="52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8D7"/>
                </a:solidFill>
                <a:latin typeface="+mn-ea"/>
                <a:ea typeface="웰컴체 Regular" panose="02020603020101020101"/>
              </a:rPr>
              <a:t>YES</a:t>
            </a:r>
            <a:endParaRPr lang="ko-KR" altLang="en-US" b="1" dirty="0">
              <a:solidFill>
                <a:srgbClr val="0078D7"/>
              </a:solidFill>
              <a:latin typeface="+mn-ea"/>
              <a:ea typeface="웰컴체 Regular" panose="02020603020101020101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9B43D80-594C-831E-022B-B0A20E80BAD4}"/>
              </a:ext>
            </a:extLst>
          </p:cNvPr>
          <p:cNvCxnSpPr>
            <a:cxnSpLocks/>
          </p:cNvCxnSpPr>
          <p:nvPr/>
        </p:nvCxnSpPr>
        <p:spPr>
          <a:xfrm rot="5400000">
            <a:off x="3454858" y="6844163"/>
            <a:ext cx="17860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91F888-937A-0EF5-30FB-4C96451A5386}"/>
              </a:ext>
            </a:extLst>
          </p:cNvPr>
          <p:cNvSpPr/>
          <p:nvPr/>
        </p:nvSpPr>
        <p:spPr>
          <a:xfrm>
            <a:off x="2949778" y="8060254"/>
            <a:ext cx="1178134" cy="369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대여 완료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7A19541-DC62-7D80-0CC9-E61310B8EA4E}"/>
              </a:ext>
            </a:extLst>
          </p:cNvPr>
          <p:cNvCxnSpPr>
            <a:cxnSpLocks/>
          </p:cNvCxnSpPr>
          <p:nvPr/>
        </p:nvCxnSpPr>
        <p:spPr>
          <a:xfrm flipH="1">
            <a:off x="4306709" y="4554697"/>
            <a:ext cx="17860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E9B1BF-B851-447A-3CF3-2981CC5581FE}"/>
              </a:ext>
            </a:extLst>
          </p:cNvPr>
          <p:cNvSpPr txBox="1"/>
          <p:nvPr/>
        </p:nvSpPr>
        <p:spPr>
          <a:xfrm>
            <a:off x="3600367" y="5899532"/>
            <a:ext cx="52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8D7"/>
                </a:solidFill>
                <a:latin typeface="+mn-ea"/>
                <a:ea typeface="웰컴체 Regular" panose="02020603020101020101"/>
              </a:rPr>
              <a:t>YES</a:t>
            </a:r>
            <a:endParaRPr lang="ko-KR" altLang="en-US" b="1" dirty="0">
              <a:solidFill>
                <a:srgbClr val="0078D7"/>
              </a:solidFill>
              <a:latin typeface="+mn-ea"/>
              <a:ea typeface="웰컴체 Regular" panose="02020603020101020101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46AA6A-642C-14E6-B84A-39A1F53B1602}"/>
              </a:ext>
            </a:extLst>
          </p:cNvPr>
          <p:cNvSpPr txBox="1"/>
          <p:nvPr/>
        </p:nvSpPr>
        <p:spPr>
          <a:xfrm>
            <a:off x="10110619" y="3065201"/>
            <a:ext cx="3798389" cy="400110"/>
          </a:xfrm>
          <a:prstGeom prst="rect">
            <a:avLst/>
          </a:prstGeom>
          <a:solidFill>
            <a:srgbClr val="6667AB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  <a:latin typeface="+mn-ea"/>
                <a:cs typeface="Noto Sans" panose="020B0502040504020204" pitchFamily="34" charset="0"/>
              </a:defRPr>
            </a:lvl1pPr>
          </a:lstStyle>
          <a:p>
            <a:r>
              <a:rPr lang="ko-KR" altLang="en-US" dirty="0">
                <a:ea typeface="웰컴체 Regular" panose="02020603020101020101"/>
              </a:rPr>
              <a:t>클라이언트 유저</a:t>
            </a:r>
            <a:r>
              <a:rPr lang="en-US" altLang="ko-KR" dirty="0">
                <a:ea typeface="웰컴체 Regular" panose="02020603020101020101"/>
              </a:rPr>
              <a:t>(</a:t>
            </a:r>
            <a:r>
              <a:rPr lang="ko-KR" altLang="en-US" dirty="0">
                <a:ea typeface="웰컴체 Regular" panose="02020603020101020101"/>
              </a:rPr>
              <a:t>작가</a:t>
            </a:r>
            <a:r>
              <a:rPr lang="en-US" altLang="ko-KR" dirty="0">
                <a:ea typeface="웰컴체 Regular" panose="02020603020101020101"/>
              </a:rPr>
              <a:t>)</a:t>
            </a:r>
            <a:r>
              <a:rPr lang="ko-KR" altLang="en-US" dirty="0">
                <a:ea typeface="웰컴체 Regular" panose="02020603020101020101"/>
              </a:rPr>
              <a:t> 플로우</a:t>
            </a:r>
          </a:p>
        </p:txBody>
      </p:sp>
      <p:cxnSp>
        <p:nvCxnSpPr>
          <p:cNvPr id="961" name="직선 화살표 연결선 960">
            <a:extLst>
              <a:ext uri="{FF2B5EF4-FFF2-40B4-BE49-F238E27FC236}">
                <a16:creationId xmlns:a16="http://schemas.microsoft.com/office/drawing/2014/main" id="{798BF36A-DBA3-02AA-B2F1-B8A3A7F22CA6}"/>
              </a:ext>
            </a:extLst>
          </p:cNvPr>
          <p:cNvCxnSpPr>
            <a:cxnSpLocks/>
            <a:endCxn id="962" idx="0"/>
          </p:cNvCxnSpPr>
          <p:nvPr/>
        </p:nvCxnSpPr>
        <p:spPr>
          <a:xfrm flipH="1">
            <a:off x="11206520" y="5884796"/>
            <a:ext cx="950" cy="317575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2" name="직사각형 961">
            <a:extLst>
              <a:ext uri="{FF2B5EF4-FFF2-40B4-BE49-F238E27FC236}">
                <a16:creationId xmlns:a16="http://schemas.microsoft.com/office/drawing/2014/main" id="{9D98DF9F-7C14-83AF-7448-B8DB20D91B16}"/>
              </a:ext>
            </a:extLst>
          </p:cNvPr>
          <p:cNvSpPr/>
          <p:nvPr/>
        </p:nvSpPr>
        <p:spPr>
          <a:xfrm>
            <a:off x="10614099" y="6202371"/>
            <a:ext cx="1184841" cy="4079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마이페이지</a:t>
            </a:r>
          </a:p>
        </p:txBody>
      </p:sp>
      <p:cxnSp>
        <p:nvCxnSpPr>
          <p:cNvPr id="981" name="직선 화살표 연결선 980">
            <a:extLst>
              <a:ext uri="{FF2B5EF4-FFF2-40B4-BE49-F238E27FC236}">
                <a16:creationId xmlns:a16="http://schemas.microsoft.com/office/drawing/2014/main" id="{4A01AC0A-8721-4F58-6B87-B5536CCC1B9D}"/>
              </a:ext>
            </a:extLst>
          </p:cNvPr>
          <p:cNvCxnSpPr>
            <a:cxnSpLocks/>
          </p:cNvCxnSpPr>
          <p:nvPr/>
        </p:nvCxnSpPr>
        <p:spPr>
          <a:xfrm rot="5400000">
            <a:off x="11124345" y="6772277"/>
            <a:ext cx="17860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2" name="직사각형 981">
            <a:extLst>
              <a:ext uri="{FF2B5EF4-FFF2-40B4-BE49-F238E27FC236}">
                <a16:creationId xmlns:a16="http://schemas.microsoft.com/office/drawing/2014/main" id="{E03CA0D3-BE8C-F73C-9499-2317616F8807}"/>
              </a:ext>
            </a:extLst>
          </p:cNvPr>
          <p:cNvSpPr/>
          <p:nvPr/>
        </p:nvSpPr>
        <p:spPr>
          <a:xfrm>
            <a:off x="10623768" y="7664434"/>
            <a:ext cx="1184841" cy="3958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글 쓰기</a:t>
            </a:r>
          </a:p>
        </p:txBody>
      </p:sp>
      <p:sp>
        <p:nvSpPr>
          <p:cNvPr id="984" name="TextBox 983">
            <a:extLst>
              <a:ext uri="{FF2B5EF4-FFF2-40B4-BE49-F238E27FC236}">
                <a16:creationId xmlns:a16="http://schemas.microsoft.com/office/drawing/2014/main" id="{643ADA0B-2784-1AC5-0CE4-CA16F9EE449A}"/>
              </a:ext>
            </a:extLst>
          </p:cNvPr>
          <p:cNvSpPr txBox="1"/>
          <p:nvPr/>
        </p:nvSpPr>
        <p:spPr>
          <a:xfrm>
            <a:off x="11229194" y="5806290"/>
            <a:ext cx="5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8D7"/>
                </a:solidFill>
                <a:latin typeface="+mn-ea"/>
                <a:ea typeface="웰컴체 Regular" panose="02020603020101020101"/>
              </a:rPr>
              <a:t>YES</a:t>
            </a:r>
            <a:endParaRPr lang="ko-KR" altLang="en-US" b="1" dirty="0">
              <a:solidFill>
                <a:srgbClr val="0078D7"/>
              </a:solidFill>
              <a:latin typeface="+mn-ea"/>
              <a:ea typeface="웰컴체 Regular" panose="02020603020101020101"/>
            </a:endParaRPr>
          </a:p>
        </p:txBody>
      </p:sp>
      <p:sp>
        <p:nvSpPr>
          <p:cNvPr id="985" name="직사각형 984">
            <a:extLst>
              <a:ext uri="{FF2B5EF4-FFF2-40B4-BE49-F238E27FC236}">
                <a16:creationId xmlns:a16="http://schemas.microsoft.com/office/drawing/2014/main" id="{421CFA33-ABB5-7AF4-489E-2AC6A5DB9800}"/>
              </a:ext>
            </a:extLst>
          </p:cNvPr>
          <p:cNvSpPr/>
          <p:nvPr/>
        </p:nvSpPr>
        <p:spPr>
          <a:xfrm>
            <a:off x="10604014" y="6930986"/>
            <a:ext cx="1184841" cy="3977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내가 쓴 책</a:t>
            </a:r>
          </a:p>
        </p:txBody>
      </p: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4B97D00B-FAF2-1E59-12D1-6E3EF0564E42}"/>
              </a:ext>
            </a:extLst>
          </p:cNvPr>
          <p:cNvCxnSpPr>
            <a:cxnSpLocks/>
          </p:cNvCxnSpPr>
          <p:nvPr/>
        </p:nvCxnSpPr>
        <p:spPr>
          <a:xfrm rot="5400000">
            <a:off x="11130044" y="7485756"/>
            <a:ext cx="17860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7" name="사각형: 둥근 모서리 60">
            <a:extLst>
              <a:ext uri="{FF2B5EF4-FFF2-40B4-BE49-F238E27FC236}">
                <a16:creationId xmlns:a16="http://schemas.microsoft.com/office/drawing/2014/main" id="{2A1E00F6-E1BF-CB30-5C0D-A92986BDFA0F}"/>
              </a:ext>
            </a:extLst>
          </p:cNvPr>
          <p:cNvSpPr/>
          <p:nvPr/>
        </p:nvSpPr>
        <p:spPr>
          <a:xfrm>
            <a:off x="10604014" y="8377888"/>
            <a:ext cx="1204595" cy="586567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이용약관 동의</a:t>
            </a:r>
          </a:p>
        </p:txBody>
      </p:sp>
      <p:cxnSp>
        <p:nvCxnSpPr>
          <p:cNvPr id="988" name="직선 화살표 연결선 987">
            <a:extLst>
              <a:ext uri="{FF2B5EF4-FFF2-40B4-BE49-F238E27FC236}">
                <a16:creationId xmlns:a16="http://schemas.microsoft.com/office/drawing/2014/main" id="{1FB20FD8-40A0-8BD9-231C-C46BB76B13DE}"/>
              </a:ext>
            </a:extLst>
          </p:cNvPr>
          <p:cNvCxnSpPr>
            <a:cxnSpLocks/>
          </p:cNvCxnSpPr>
          <p:nvPr/>
        </p:nvCxnSpPr>
        <p:spPr>
          <a:xfrm rot="5400000">
            <a:off x="11091866" y="8227397"/>
            <a:ext cx="17860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꺾인 연결선 51">
            <a:extLst>
              <a:ext uri="{FF2B5EF4-FFF2-40B4-BE49-F238E27FC236}">
                <a16:creationId xmlns:a16="http://schemas.microsoft.com/office/drawing/2014/main" id="{6E7008D4-98E1-287A-E978-3ADE563D9403}"/>
              </a:ext>
            </a:extLst>
          </p:cNvPr>
          <p:cNvCxnSpPr>
            <a:cxnSpLocks/>
            <a:stCxn id="987" idx="1"/>
            <a:endCxn id="982" idx="1"/>
          </p:cNvCxnSpPr>
          <p:nvPr/>
        </p:nvCxnSpPr>
        <p:spPr>
          <a:xfrm rot="10800000" flipH="1">
            <a:off x="10604014" y="7862344"/>
            <a:ext cx="19754" cy="808828"/>
          </a:xfrm>
          <a:prstGeom prst="bentConnector3">
            <a:avLst>
              <a:gd name="adj1" fmla="val -1157234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0" name="TextBox 989">
            <a:extLst>
              <a:ext uri="{FF2B5EF4-FFF2-40B4-BE49-F238E27FC236}">
                <a16:creationId xmlns:a16="http://schemas.microsoft.com/office/drawing/2014/main" id="{D638F619-E8C8-36E9-5E4E-64005D0B6553}"/>
              </a:ext>
            </a:extLst>
          </p:cNvPr>
          <p:cNvSpPr txBox="1"/>
          <p:nvPr/>
        </p:nvSpPr>
        <p:spPr>
          <a:xfrm>
            <a:off x="10377546" y="81081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웰컴체 Regular" panose="02020603020101020101"/>
              </a:rPr>
              <a:t>NO</a:t>
            </a:r>
            <a:endParaRPr lang="ko-KR" altLang="en-US" b="1" dirty="0">
              <a:solidFill>
                <a:srgbClr val="FF0000"/>
              </a:solidFill>
              <a:latin typeface="+mn-ea"/>
              <a:ea typeface="웰컴체 Regular" panose="02020603020101020101"/>
            </a:endParaRPr>
          </a:p>
        </p:txBody>
      </p:sp>
      <p:cxnSp>
        <p:nvCxnSpPr>
          <p:cNvPr id="991" name="직선 화살표 연결선 990">
            <a:extLst>
              <a:ext uri="{FF2B5EF4-FFF2-40B4-BE49-F238E27FC236}">
                <a16:creationId xmlns:a16="http://schemas.microsoft.com/office/drawing/2014/main" id="{CB2B47B9-8A6D-AC36-BDEE-AC74FA90B382}"/>
              </a:ext>
            </a:extLst>
          </p:cNvPr>
          <p:cNvCxnSpPr>
            <a:cxnSpLocks/>
          </p:cNvCxnSpPr>
          <p:nvPr/>
        </p:nvCxnSpPr>
        <p:spPr>
          <a:xfrm>
            <a:off x="11175693" y="9049509"/>
            <a:ext cx="0" cy="184075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F70300E4-563E-6EE7-5F96-A1691E6F6B7C}"/>
              </a:ext>
            </a:extLst>
          </p:cNvPr>
          <p:cNvSpPr/>
          <p:nvPr/>
        </p:nvSpPr>
        <p:spPr>
          <a:xfrm>
            <a:off x="10623767" y="9306425"/>
            <a:ext cx="1184841" cy="3674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작성완료</a:t>
            </a:r>
          </a:p>
        </p:txBody>
      </p:sp>
      <p:sp>
        <p:nvSpPr>
          <p:cNvPr id="993" name="TextBox 992">
            <a:extLst>
              <a:ext uri="{FF2B5EF4-FFF2-40B4-BE49-F238E27FC236}">
                <a16:creationId xmlns:a16="http://schemas.microsoft.com/office/drawing/2014/main" id="{1325546B-7144-E4B2-E98E-912903D7E3AD}"/>
              </a:ext>
            </a:extLst>
          </p:cNvPr>
          <p:cNvSpPr txBox="1"/>
          <p:nvPr/>
        </p:nvSpPr>
        <p:spPr>
          <a:xfrm>
            <a:off x="11241674" y="8949727"/>
            <a:ext cx="5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8D7"/>
                </a:solidFill>
                <a:latin typeface="+mn-ea"/>
                <a:ea typeface="웰컴체 Regular" panose="02020603020101020101"/>
              </a:rPr>
              <a:t>YES</a:t>
            </a:r>
            <a:endParaRPr lang="ko-KR" altLang="en-US" b="1" dirty="0">
              <a:solidFill>
                <a:srgbClr val="0078D7"/>
              </a:solidFill>
              <a:latin typeface="+mn-ea"/>
              <a:ea typeface="웰컴체 Regular" panose="02020603020101020101"/>
            </a:endParaRPr>
          </a:p>
        </p:txBody>
      </p:sp>
      <p:cxnSp>
        <p:nvCxnSpPr>
          <p:cNvPr id="1026" name="직선 화살표 연결선 1025">
            <a:extLst>
              <a:ext uri="{FF2B5EF4-FFF2-40B4-BE49-F238E27FC236}">
                <a16:creationId xmlns:a16="http://schemas.microsoft.com/office/drawing/2014/main" id="{682241D9-667D-0C24-136B-7505E15DE40B}"/>
              </a:ext>
            </a:extLst>
          </p:cNvPr>
          <p:cNvCxnSpPr>
            <a:cxnSpLocks/>
          </p:cNvCxnSpPr>
          <p:nvPr/>
        </p:nvCxnSpPr>
        <p:spPr>
          <a:xfrm>
            <a:off x="3543687" y="5950073"/>
            <a:ext cx="0" cy="302729"/>
          </a:xfrm>
          <a:prstGeom prst="straightConnector1">
            <a:avLst/>
          </a:prstGeom>
          <a:ln>
            <a:solidFill>
              <a:srgbClr val="0070C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모서리가 둥근 직사각형 57">
            <a:extLst>
              <a:ext uri="{FF2B5EF4-FFF2-40B4-BE49-F238E27FC236}">
                <a16:creationId xmlns:a16="http://schemas.microsoft.com/office/drawing/2014/main" id="{C534C22B-4C1D-B95C-F4D5-62C5926090BF}"/>
              </a:ext>
            </a:extLst>
          </p:cNvPr>
          <p:cNvSpPr/>
          <p:nvPr/>
        </p:nvSpPr>
        <p:spPr>
          <a:xfrm>
            <a:off x="10612442" y="3720877"/>
            <a:ext cx="1258465" cy="397795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시작</a:t>
            </a:r>
          </a:p>
        </p:txBody>
      </p:sp>
      <p:cxnSp>
        <p:nvCxnSpPr>
          <p:cNvPr id="1059" name="직선 화살표 연결선 1058">
            <a:extLst>
              <a:ext uri="{FF2B5EF4-FFF2-40B4-BE49-F238E27FC236}">
                <a16:creationId xmlns:a16="http://schemas.microsoft.com/office/drawing/2014/main" id="{E13434BA-1CB7-20A7-254D-244B42CE8AEF}"/>
              </a:ext>
            </a:extLst>
          </p:cNvPr>
          <p:cNvCxnSpPr>
            <a:cxnSpLocks/>
          </p:cNvCxnSpPr>
          <p:nvPr/>
        </p:nvCxnSpPr>
        <p:spPr>
          <a:xfrm>
            <a:off x="11260269" y="4138398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16725DFF-D5BB-110A-E33D-16238028C591}"/>
              </a:ext>
            </a:extLst>
          </p:cNvPr>
          <p:cNvSpPr/>
          <p:nvPr/>
        </p:nvSpPr>
        <p:spPr>
          <a:xfrm>
            <a:off x="10612442" y="4363896"/>
            <a:ext cx="1184841" cy="3977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로그인</a:t>
            </a:r>
          </a:p>
        </p:txBody>
      </p:sp>
      <p:sp>
        <p:nvSpPr>
          <p:cNvPr id="1061" name="사각형: 둥근 모서리 60">
            <a:extLst>
              <a:ext uri="{FF2B5EF4-FFF2-40B4-BE49-F238E27FC236}">
                <a16:creationId xmlns:a16="http://schemas.microsoft.com/office/drawing/2014/main" id="{154B70F5-6769-E2F8-7ECD-AF2DF5609FE8}"/>
              </a:ext>
            </a:extLst>
          </p:cNvPr>
          <p:cNvSpPr/>
          <p:nvPr/>
        </p:nvSpPr>
        <p:spPr>
          <a:xfrm>
            <a:off x="10618511" y="5119089"/>
            <a:ext cx="1178772" cy="743194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계정이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웰컴체 Regular" panose="02020603020101020101"/>
              <a:cs typeface="Segoe UI" panose="020B0502040204020203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있습니까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?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웰컴체 Regular" panose="02020603020101020101"/>
              <a:cs typeface="Segoe UI" panose="020B0502040204020203" pitchFamily="34" charset="0"/>
            </a:endParaRPr>
          </a:p>
        </p:txBody>
      </p: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56F61EBD-ACAD-CFEB-805B-1E6F9995FB12}"/>
              </a:ext>
            </a:extLst>
          </p:cNvPr>
          <p:cNvCxnSpPr>
            <a:cxnSpLocks/>
          </p:cNvCxnSpPr>
          <p:nvPr/>
        </p:nvCxnSpPr>
        <p:spPr>
          <a:xfrm>
            <a:off x="11261803" y="4833519"/>
            <a:ext cx="2854" cy="1593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541CF61E-69B0-2E8F-B384-3202EDAD5739}"/>
              </a:ext>
            </a:extLst>
          </p:cNvPr>
          <p:cNvCxnSpPr>
            <a:cxnSpLocks/>
          </p:cNvCxnSpPr>
          <p:nvPr/>
        </p:nvCxnSpPr>
        <p:spPr>
          <a:xfrm>
            <a:off x="11876501" y="5479150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4FA4E521-16C6-2D43-7BC0-1D96DBBB4CF8}"/>
              </a:ext>
            </a:extLst>
          </p:cNvPr>
          <p:cNvSpPr/>
          <p:nvPr/>
        </p:nvSpPr>
        <p:spPr>
          <a:xfrm>
            <a:off x="12253727" y="5257404"/>
            <a:ext cx="1178771" cy="407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49887CDA-E167-38F5-97F5-0A9C3364C4C6}"/>
              </a:ext>
            </a:extLst>
          </p:cNvPr>
          <p:cNvSpPr/>
          <p:nvPr/>
        </p:nvSpPr>
        <p:spPr>
          <a:xfrm>
            <a:off x="11939437" y="6202005"/>
            <a:ext cx="1871072" cy="4079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회원가입 정보입력</a:t>
            </a: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C9EEF4D6-7D80-21CA-F574-AA3CF452F487}"/>
              </a:ext>
            </a:extLst>
          </p:cNvPr>
          <p:cNvCxnSpPr>
            <a:cxnSpLocks/>
          </p:cNvCxnSpPr>
          <p:nvPr/>
        </p:nvCxnSpPr>
        <p:spPr>
          <a:xfrm>
            <a:off x="12815374" y="5735472"/>
            <a:ext cx="0" cy="2564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D5E89F8-5153-7AFB-5823-0A73CE64CFEB}"/>
              </a:ext>
            </a:extLst>
          </p:cNvPr>
          <p:cNvSpPr txBox="1"/>
          <p:nvPr/>
        </p:nvSpPr>
        <p:spPr>
          <a:xfrm>
            <a:off x="11788855" y="5145107"/>
            <a:ext cx="49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웰컴체 Regular" panose="02020603020101020101"/>
              </a:rPr>
              <a:t>NO</a:t>
            </a:r>
            <a:endParaRPr lang="ko-KR" altLang="en-US" b="1" dirty="0">
              <a:solidFill>
                <a:srgbClr val="FF0000"/>
              </a:solidFill>
              <a:latin typeface="+mn-ea"/>
              <a:ea typeface="웰컴체 Regular" panose="02020603020101020101"/>
            </a:endParaRPr>
          </a:p>
        </p:txBody>
      </p:sp>
      <p:sp>
        <p:nvSpPr>
          <p:cNvPr id="1084" name="사각형: 둥근 모서리 60">
            <a:extLst>
              <a:ext uri="{FF2B5EF4-FFF2-40B4-BE49-F238E27FC236}">
                <a16:creationId xmlns:a16="http://schemas.microsoft.com/office/drawing/2014/main" id="{D0558682-038D-BAC8-0843-4374AA71D159}"/>
              </a:ext>
            </a:extLst>
          </p:cNvPr>
          <p:cNvSpPr/>
          <p:nvPr/>
        </p:nvSpPr>
        <p:spPr>
          <a:xfrm>
            <a:off x="14039527" y="6128139"/>
            <a:ext cx="2386545" cy="48908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중복된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ID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입니까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?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웰컴체 Regular" panose="02020603020101020101"/>
              <a:cs typeface="Segoe UI" panose="020B0502040204020203" pitchFamily="34" charset="0"/>
            </a:endParaRPr>
          </a:p>
        </p:txBody>
      </p:sp>
      <p:cxnSp>
        <p:nvCxnSpPr>
          <p:cNvPr id="1085" name="꺾인 연결선 51">
            <a:extLst>
              <a:ext uri="{FF2B5EF4-FFF2-40B4-BE49-F238E27FC236}">
                <a16:creationId xmlns:a16="http://schemas.microsoft.com/office/drawing/2014/main" id="{1E023BC5-DEA2-C12F-324C-9EF1BA964B81}"/>
              </a:ext>
            </a:extLst>
          </p:cNvPr>
          <p:cNvCxnSpPr>
            <a:cxnSpLocks/>
            <a:stCxn id="1084" idx="2"/>
            <a:endCxn id="1081" idx="2"/>
          </p:cNvCxnSpPr>
          <p:nvPr/>
        </p:nvCxnSpPr>
        <p:spPr>
          <a:xfrm rot="5400000" flipH="1">
            <a:off x="14050276" y="5434700"/>
            <a:ext cx="7222" cy="2357827"/>
          </a:xfrm>
          <a:prstGeom prst="bentConnector3">
            <a:avLst>
              <a:gd name="adj1" fmla="val -3165328"/>
            </a:avLst>
          </a:prstGeom>
          <a:ln>
            <a:solidFill>
              <a:srgbClr val="0070C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6" name="TextBox 1085">
            <a:extLst>
              <a:ext uri="{FF2B5EF4-FFF2-40B4-BE49-F238E27FC236}">
                <a16:creationId xmlns:a16="http://schemas.microsoft.com/office/drawing/2014/main" id="{5C837CA0-5834-3382-4A63-65B59AF84C05}"/>
              </a:ext>
            </a:extLst>
          </p:cNvPr>
          <p:cNvSpPr txBox="1"/>
          <p:nvPr/>
        </p:nvSpPr>
        <p:spPr>
          <a:xfrm>
            <a:off x="13944600" y="6972300"/>
            <a:ext cx="52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8D7"/>
                </a:solidFill>
                <a:latin typeface="+mn-ea"/>
                <a:ea typeface="웰컴체 Regular" panose="02020603020101020101"/>
              </a:rPr>
              <a:t>YES</a:t>
            </a:r>
            <a:endParaRPr lang="ko-KR" altLang="en-US" b="1" dirty="0">
              <a:solidFill>
                <a:srgbClr val="0078D7"/>
              </a:solidFill>
              <a:latin typeface="+mn-ea"/>
              <a:ea typeface="웰컴체 Regular" panose="02020603020101020101"/>
            </a:endParaRPr>
          </a:p>
        </p:txBody>
      </p:sp>
      <p:sp>
        <p:nvSpPr>
          <p:cNvPr id="1087" name="사각형: 둥근 모서리 60">
            <a:extLst>
              <a:ext uri="{FF2B5EF4-FFF2-40B4-BE49-F238E27FC236}">
                <a16:creationId xmlns:a16="http://schemas.microsoft.com/office/drawing/2014/main" id="{26541BA2-41B1-387E-6FDF-D88FD2C3D68D}"/>
              </a:ext>
            </a:extLst>
          </p:cNvPr>
          <p:cNvSpPr/>
          <p:nvPr/>
        </p:nvSpPr>
        <p:spPr>
          <a:xfrm>
            <a:off x="13959260" y="4288988"/>
            <a:ext cx="2386547" cy="48908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중복된 닉네임입니까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?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웰컴체 Regular" panose="02020603020101020101"/>
              <a:cs typeface="Segoe UI" panose="020B0502040204020203" pitchFamily="34" charset="0"/>
            </a:endParaRP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24E8CA82-932D-DABE-62FB-8F09877AC918}"/>
              </a:ext>
            </a:extLst>
          </p:cNvPr>
          <p:cNvSpPr txBox="1"/>
          <p:nvPr/>
        </p:nvSpPr>
        <p:spPr>
          <a:xfrm>
            <a:off x="16576720" y="5424803"/>
            <a:ext cx="52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8D7"/>
                </a:solidFill>
                <a:latin typeface="+mn-ea"/>
                <a:ea typeface="웰컴체 Regular" panose="02020603020101020101"/>
              </a:rPr>
              <a:t>YES</a:t>
            </a:r>
            <a:endParaRPr lang="ko-KR" altLang="en-US" b="1" dirty="0">
              <a:solidFill>
                <a:srgbClr val="0078D7"/>
              </a:solidFill>
              <a:latin typeface="+mn-ea"/>
              <a:ea typeface="웰컴체 Regular" panose="02020603020101020101"/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8B118D7C-FAC1-F32B-0135-9835EB115BEA}"/>
              </a:ext>
            </a:extLst>
          </p:cNvPr>
          <p:cNvSpPr txBox="1"/>
          <p:nvPr/>
        </p:nvSpPr>
        <p:spPr>
          <a:xfrm>
            <a:off x="13431356" y="415005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웰컴체 Regular" panose="02020603020101020101"/>
              </a:rPr>
              <a:t>NO</a:t>
            </a:r>
            <a:endParaRPr lang="ko-KR" altLang="en-US" b="1" dirty="0">
              <a:solidFill>
                <a:srgbClr val="FF0000"/>
              </a:solidFill>
              <a:latin typeface="+mn-ea"/>
              <a:ea typeface="웰컴체 Regular" panose="02020603020101020101"/>
            </a:endParaRPr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A6C58E2B-57F4-0A5F-EC11-3361D15D1D50}"/>
              </a:ext>
            </a:extLst>
          </p:cNvPr>
          <p:cNvSpPr/>
          <p:nvPr/>
        </p:nvSpPr>
        <p:spPr>
          <a:xfrm>
            <a:off x="12237283" y="4324960"/>
            <a:ext cx="1184841" cy="4016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+mn-ea"/>
                <a:ea typeface="웰컴체 Regular" panose="02020603020101020101"/>
                <a:cs typeface="Segoe UI" panose="020B0502040204020203" pitchFamily="34" charset="0"/>
              </a:rPr>
              <a:t>가입완료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142E2F23-829F-D054-A3F1-140C44E60C52}"/>
              </a:ext>
            </a:extLst>
          </p:cNvPr>
          <p:cNvSpPr txBox="1"/>
          <p:nvPr/>
        </p:nvSpPr>
        <p:spPr>
          <a:xfrm>
            <a:off x="15269314" y="5326355"/>
            <a:ext cx="49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웰컴체 Regular" panose="02020603020101020101"/>
              </a:rPr>
              <a:t>NO</a:t>
            </a:r>
            <a:endParaRPr lang="ko-KR" altLang="en-US" b="1" dirty="0">
              <a:solidFill>
                <a:srgbClr val="FF0000"/>
              </a:solidFill>
              <a:latin typeface="+mn-ea"/>
              <a:ea typeface="웰컴체 Regular" panose="02020603020101020101"/>
            </a:endParaRPr>
          </a:p>
        </p:txBody>
      </p:sp>
      <p:cxnSp>
        <p:nvCxnSpPr>
          <p:cNvPr id="1092" name="꺾인 연결선 51">
            <a:extLst>
              <a:ext uri="{FF2B5EF4-FFF2-40B4-BE49-F238E27FC236}">
                <a16:creationId xmlns:a16="http://schemas.microsoft.com/office/drawing/2014/main" id="{12517AF9-6E78-150C-4488-A94304FD6F57}"/>
              </a:ext>
            </a:extLst>
          </p:cNvPr>
          <p:cNvCxnSpPr>
            <a:cxnSpLocks/>
            <a:stCxn id="1087" idx="3"/>
            <a:endCxn id="1081" idx="2"/>
          </p:cNvCxnSpPr>
          <p:nvPr/>
        </p:nvCxnSpPr>
        <p:spPr>
          <a:xfrm flipH="1">
            <a:off x="12874973" y="4533531"/>
            <a:ext cx="3470834" cy="2076471"/>
          </a:xfrm>
          <a:prstGeom prst="bentConnector4">
            <a:avLst>
              <a:gd name="adj1" fmla="val -6586"/>
              <a:gd name="adj2" fmla="val 111009"/>
            </a:avLst>
          </a:prstGeom>
          <a:ln>
            <a:solidFill>
              <a:srgbClr val="0070C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직선 화살표 연결선 1092">
            <a:extLst>
              <a:ext uri="{FF2B5EF4-FFF2-40B4-BE49-F238E27FC236}">
                <a16:creationId xmlns:a16="http://schemas.microsoft.com/office/drawing/2014/main" id="{B4C10C0E-C25E-12AD-F164-CBA5D5F389AF}"/>
              </a:ext>
            </a:extLst>
          </p:cNvPr>
          <p:cNvCxnSpPr>
            <a:cxnSpLocks/>
          </p:cNvCxnSpPr>
          <p:nvPr/>
        </p:nvCxnSpPr>
        <p:spPr>
          <a:xfrm>
            <a:off x="13851356" y="6372681"/>
            <a:ext cx="17860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직선 화살표 연결선 1093">
            <a:extLst>
              <a:ext uri="{FF2B5EF4-FFF2-40B4-BE49-F238E27FC236}">
                <a16:creationId xmlns:a16="http://schemas.microsoft.com/office/drawing/2014/main" id="{E939B3B9-BFDC-02CD-7C0F-ADF42B04918F}"/>
              </a:ext>
            </a:extLst>
          </p:cNvPr>
          <p:cNvCxnSpPr>
            <a:cxnSpLocks/>
          </p:cNvCxnSpPr>
          <p:nvPr/>
        </p:nvCxnSpPr>
        <p:spPr>
          <a:xfrm flipV="1">
            <a:off x="15196221" y="5055322"/>
            <a:ext cx="0" cy="84765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직선 화살표 연결선 1094">
            <a:extLst>
              <a:ext uri="{FF2B5EF4-FFF2-40B4-BE49-F238E27FC236}">
                <a16:creationId xmlns:a16="http://schemas.microsoft.com/office/drawing/2014/main" id="{9E216C1C-C877-B4D6-6A1C-865B0E4E8E09}"/>
              </a:ext>
            </a:extLst>
          </p:cNvPr>
          <p:cNvCxnSpPr>
            <a:cxnSpLocks/>
          </p:cNvCxnSpPr>
          <p:nvPr/>
        </p:nvCxnSpPr>
        <p:spPr>
          <a:xfrm flipH="1">
            <a:off x="13525130" y="4536382"/>
            <a:ext cx="261402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직선 화살표 연결선 1095">
            <a:extLst>
              <a:ext uri="{FF2B5EF4-FFF2-40B4-BE49-F238E27FC236}">
                <a16:creationId xmlns:a16="http://schemas.microsoft.com/office/drawing/2014/main" id="{E1683448-E179-199C-CA32-80E8857ABCB0}"/>
              </a:ext>
            </a:extLst>
          </p:cNvPr>
          <p:cNvCxnSpPr>
            <a:cxnSpLocks/>
          </p:cNvCxnSpPr>
          <p:nvPr/>
        </p:nvCxnSpPr>
        <p:spPr>
          <a:xfrm flipH="1">
            <a:off x="11915456" y="4533531"/>
            <a:ext cx="17860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007">
            <a:extLst>
              <a:ext uri="{FF2B5EF4-FFF2-40B4-BE49-F238E27FC236}">
                <a16:creationId xmlns:a16="http://schemas.microsoft.com/office/drawing/2014/main" id="{0ED87288-D1C1-B0BA-03A8-C4672632C554}"/>
              </a:ext>
            </a:extLst>
          </p:cNvPr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5" name="Object 22">
              <a:extLst>
                <a:ext uri="{FF2B5EF4-FFF2-40B4-BE49-F238E27FC236}">
                  <a16:creationId xmlns:a16="http://schemas.microsoft.com/office/drawing/2014/main" id="{31DFA6C6-93F9-A545-4352-D4F2701FF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C53099C4-FAC0-DBB0-710D-BC9581A3CCB9}"/>
              </a:ext>
            </a:extLst>
          </p:cNvPr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9" name="Object 25">
              <a:extLst>
                <a:ext uri="{FF2B5EF4-FFF2-40B4-BE49-F238E27FC236}">
                  <a16:creationId xmlns:a16="http://schemas.microsoft.com/office/drawing/2014/main" id="{8B5F75AE-C93F-DB5E-248E-3E99B55BE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9353EB01-631B-DB9F-67A2-A3CF2304E629}"/>
              </a:ext>
            </a:extLst>
          </p:cNvPr>
          <p:cNvSpPr txBox="1"/>
          <p:nvPr/>
        </p:nvSpPr>
        <p:spPr>
          <a:xfrm>
            <a:off x="1314286" y="1681872"/>
            <a:ext cx="156571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b="1" kern="0" spc="-200" dirty="0" err="1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유저플로우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440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052" y="0"/>
            <a:ext cx="1745266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83305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9003" y="864198"/>
            <a:ext cx="1029568" cy="4123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6858" y="7602344"/>
            <a:ext cx="4586443" cy="14251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50954" y="7602344"/>
            <a:ext cx="4229662" cy="998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8363" y="7602344"/>
            <a:ext cx="4582167" cy="14251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34965" y="3636835"/>
            <a:ext cx="3449380" cy="3449380"/>
            <a:chOff x="3134965" y="3636835"/>
            <a:chExt cx="3449380" cy="34493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4965" y="3636835"/>
              <a:ext cx="3449380" cy="3449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5740" y="3638595"/>
            <a:ext cx="3447619" cy="3447619"/>
            <a:chOff x="7875740" y="3638595"/>
            <a:chExt cx="3447619" cy="3447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5740" y="3638595"/>
              <a:ext cx="3447619" cy="34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36182" y="3638595"/>
            <a:ext cx="3447619" cy="3447619"/>
            <a:chOff x="12536182" y="3638595"/>
            <a:chExt cx="3447619" cy="34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36182" y="3638595"/>
              <a:ext cx="3447619" cy="3447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7401" y="5049125"/>
            <a:ext cx="2233842" cy="7110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67773" y="5049125"/>
            <a:ext cx="2780109" cy="7902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28192" y="5143500"/>
            <a:ext cx="2333557" cy="6211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14727" y="4676943"/>
            <a:ext cx="1323057" cy="13603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16066" y="4676943"/>
            <a:ext cx="1323057" cy="13603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9993" y="3451692"/>
            <a:ext cx="399323" cy="387743"/>
            <a:chOff x="4659993" y="3451692"/>
            <a:chExt cx="399323" cy="3877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59993" y="3451692"/>
              <a:ext cx="399323" cy="387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96056" y="3451692"/>
            <a:ext cx="399323" cy="387743"/>
            <a:chOff x="9396056" y="3451692"/>
            <a:chExt cx="399323" cy="3877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96056" y="3451692"/>
              <a:ext cx="399323" cy="3877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70048" y="3451692"/>
            <a:ext cx="399323" cy="387743"/>
            <a:chOff x="14070048" y="3451692"/>
            <a:chExt cx="399323" cy="3877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70048" y="3451692"/>
              <a:ext cx="399323" cy="3877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323668" y="8389512"/>
            <a:ext cx="937169" cy="3047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1158075" y="5714786"/>
            <a:ext cx="3878645" cy="28274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06669" y="590929"/>
            <a:ext cx="2503314" cy="10380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596373" y="665901"/>
            <a:ext cx="260454" cy="260454"/>
            <a:chOff x="5596373" y="665901"/>
            <a:chExt cx="260454" cy="2604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96373" y="665901"/>
              <a:ext cx="260454" cy="2604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3477" y="-22861"/>
            <a:ext cx="876927" cy="10500377"/>
            <a:chOff x="-43875" y="0"/>
            <a:chExt cx="1550996" cy="1028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43875" y="0"/>
              <a:ext cx="1550996" cy="10285714"/>
            </a:xfrm>
            <a:prstGeom prst="rect">
              <a:avLst/>
            </a:prstGeom>
          </p:spPr>
        </p:pic>
      </p:grpSp>
      <p:pic>
        <p:nvPicPr>
          <p:cNvPr id="2" name="Object 39">
            <a:extLst>
              <a:ext uri="{FF2B5EF4-FFF2-40B4-BE49-F238E27FC236}">
                <a16:creationId xmlns:a16="http://schemas.microsoft.com/office/drawing/2014/main" id="{C72ABFA0-06EF-8BF5-A69D-5CC41442B6B9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52248" y="667783"/>
            <a:ext cx="7634187" cy="7558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352800" y="473967"/>
            <a:ext cx="47055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- 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화면구성 </a:t>
            </a:r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&amp;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 주요 기능</a:t>
            </a:r>
            <a:endParaRPr lang="en-US"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DE2E93-E076-2790-E434-D13D8C5F8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6" r="6416"/>
          <a:stretch/>
        </p:blipFill>
        <p:spPr>
          <a:xfrm>
            <a:off x="152400" y="1477154"/>
            <a:ext cx="6934200" cy="87742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7AE5EE-D333-02FA-4167-317B4D00B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638300"/>
            <a:ext cx="10903030" cy="17817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70BFA2-1965-2BEF-BA02-4E38AD600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348" y="3875537"/>
            <a:ext cx="11049000" cy="26596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06E843-34D9-456D-1AC5-3516B4A95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348" y="6893575"/>
            <a:ext cx="11034252" cy="311212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F00FF5-E7D4-AACE-F54E-640D805351E8}"/>
              </a:ext>
            </a:extLst>
          </p:cNvPr>
          <p:cNvSpPr/>
          <p:nvPr/>
        </p:nvSpPr>
        <p:spPr>
          <a:xfrm>
            <a:off x="571500" y="3342137"/>
            <a:ext cx="6057900" cy="963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A8FE51-0811-D8E7-9197-B4F134019FA4}"/>
              </a:ext>
            </a:extLst>
          </p:cNvPr>
          <p:cNvSpPr/>
          <p:nvPr/>
        </p:nvSpPr>
        <p:spPr>
          <a:xfrm>
            <a:off x="7086600" y="1560871"/>
            <a:ext cx="11034252" cy="1956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C3C9BB-9437-BCAF-CF3C-A77E98A12E55}"/>
              </a:ext>
            </a:extLst>
          </p:cNvPr>
          <p:cNvSpPr/>
          <p:nvPr/>
        </p:nvSpPr>
        <p:spPr>
          <a:xfrm>
            <a:off x="7097189" y="3815729"/>
            <a:ext cx="11114611" cy="265961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0D68F4-D6C6-EF8B-12CC-AD767F58AD17}"/>
              </a:ext>
            </a:extLst>
          </p:cNvPr>
          <p:cNvSpPr/>
          <p:nvPr/>
        </p:nvSpPr>
        <p:spPr>
          <a:xfrm>
            <a:off x="6989128" y="6832537"/>
            <a:ext cx="11114611" cy="317316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7EECD7-58FC-4DDD-A60F-0753164C7404}"/>
              </a:ext>
            </a:extLst>
          </p:cNvPr>
          <p:cNvSpPr/>
          <p:nvPr/>
        </p:nvSpPr>
        <p:spPr>
          <a:xfrm>
            <a:off x="388374" y="5785635"/>
            <a:ext cx="6393426" cy="179626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3A7C51-34A6-11B4-4A30-5607655F940C}"/>
              </a:ext>
            </a:extLst>
          </p:cNvPr>
          <p:cNvSpPr/>
          <p:nvPr/>
        </p:nvSpPr>
        <p:spPr>
          <a:xfrm>
            <a:off x="388374" y="7655198"/>
            <a:ext cx="6393426" cy="198410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F2449AD1-F24F-D4FD-AB49-5F12A3F27A14}"/>
              </a:ext>
            </a:extLst>
          </p:cNvPr>
          <p:cNvSpPr txBox="1"/>
          <p:nvPr/>
        </p:nvSpPr>
        <p:spPr>
          <a:xfrm>
            <a:off x="11712630" y="250457"/>
            <a:ext cx="64451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kern="0" spc="-200" dirty="0" err="1">
                <a:solidFill>
                  <a:srgbClr val="6667AB"/>
                </a:solidFill>
                <a:latin typeface="KoPubWorldDotum_Pro Bold" pitchFamily="34" charset="0"/>
              </a:rPr>
              <a:t>main_bxslider.jsp</a:t>
            </a:r>
            <a:r>
              <a:rPr lang="en-US" sz="4800" b="1" kern="0" spc="-200" dirty="0">
                <a:solidFill>
                  <a:srgbClr val="6667AB"/>
                </a:solidFill>
                <a:latin typeface="KoPubWorldDotum_Pro Bold" pitchFamily="34" charset="0"/>
              </a:rPr>
              <a:t> (View)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1730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475DAE0F-5AAC-6EB0-BE80-7A296B5E25A4}"/>
              </a:ext>
            </a:extLst>
          </p:cNvPr>
          <p:cNvSpPr txBox="1"/>
          <p:nvPr/>
        </p:nvSpPr>
        <p:spPr>
          <a:xfrm>
            <a:off x="3352800" y="473967"/>
            <a:ext cx="47055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- 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화면구성 </a:t>
            </a:r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&amp;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 주요 기능</a:t>
            </a:r>
            <a:endParaRPr 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CB8FB4-BD50-D574-C739-3B049BA4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3097"/>
            <a:ext cx="11835141" cy="849345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6866224A-4D15-E340-B755-56D374E97233}"/>
              </a:ext>
            </a:extLst>
          </p:cNvPr>
          <p:cNvSpPr txBox="1"/>
          <p:nvPr/>
        </p:nvSpPr>
        <p:spPr>
          <a:xfrm>
            <a:off x="11582400" y="224109"/>
            <a:ext cx="6477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kern="0" spc="-200" dirty="0">
                <a:solidFill>
                  <a:srgbClr val="6667AB"/>
                </a:solidFill>
                <a:latin typeface="KoPubWorldDotum_Pro Bold" pitchFamily="34" charset="0"/>
              </a:rPr>
              <a:t>Controller &amp; Model</a:t>
            </a:r>
            <a:endParaRPr 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543602-81FE-75AB-AEE0-3F9BCB2E0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52800"/>
            <a:ext cx="7940297" cy="4419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E87DD0-A436-ED98-8320-3D5508705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618" y="3352800"/>
            <a:ext cx="8915968" cy="4419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C29AF7-092B-F1EC-4847-173A0F37E92B}"/>
              </a:ext>
            </a:extLst>
          </p:cNvPr>
          <p:cNvSpPr/>
          <p:nvPr/>
        </p:nvSpPr>
        <p:spPr>
          <a:xfrm>
            <a:off x="8305800" y="2013274"/>
            <a:ext cx="2133600" cy="3108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BD09CF-1E1D-BADC-1B01-7431AC62E6A0}"/>
              </a:ext>
            </a:extLst>
          </p:cNvPr>
          <p:cNvSpPr/>
          <p:nvPr/>
        </p:nvSpPr>
        <p:spPr>
          <a:xfrm>
            <a:off x="11606541" y="2013274"/>
            <a:ext cx="737859" cy="3108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C4191-3F80-2BD0-F5D8-4152923EDF8E}"/>
              </a:ext>
            </a:extLst>
          </p:cNvPr>
          <p:cNvSpPr/>
          <p:nvPr/>
        </p:nvSpPr>
        <p:spPr>
          <a:xfrm>
            <a:off x="4038600" y="5524500"/>
            <a:ext cx="914400" cy="3048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BD02CF-6A57-ACD7-15B1-62874C3EA73B}"/>
              </a:ext>
            </a:extLst>
          </p:cNvPr>
          <p:cNvSpPr/>
          <p:nvPr/>
        </p:nvSpPr>
        <p:spPr>
          <a:xfrm>
            <a:off x="3803661" y="5829300"/>
            <a:ext cx="1606539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B51973-3ECD-1A7E-B5F7-F24FCDC5A8CE}"/>
              </a:ext>
            </a:extLst>
          </p:cNvPr>
          <p:cNvSpPr/>
          <p:nvPr/>
        </p:nvSpPr>
        <p:spPr>
          <a:xfrm>
            <a:off x="10287000" y="3314700"/>
            <a:ext cx="1295400" cy="3429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132C88-11EC-3EF6-9824-0D3D53FF486A}"/>
              </a:ext>
            </a:extLst>
          </p:cNvPr>
          <p:cNvSpPr/>
          <p:nvPr/>
        </p:nvSpPr>
        <p:spPr>
          <a:xfrm>
            <a:off x="13423602" y="4800600"/>
            <a:ext cx="2197398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1DA95F-9678-809E-0956-56DE7E039AF9}"/>
              </a:ext>
            </a:extLst>
          </p:cNvPr>
          <p:cNvSpPr/>
          <p:nvPr/>
        </p:nvSpPr>
        <p:spPr>
          <a:xfrm>
            <a:off x="14173200" y="6134100"/>
            <a:ext cx="1828800" cy="3429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6F2D0C-AE3F-4FD6-A6C8-5777E0B4C316}"/>
              </a:ext>
            </a:extLst>
          </p:cNvPr>
          <p:cNvSpPr/>
          <p:nvPr/>
        </p:nvSpPr>
        <p:spPr>
          <a:xfrm>
            <a:off x="14097000" y="5524500"/>
            <a:ext cx="2514600" cy="304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Object 24">
            <a:extLst>
              <a:ext uri="{FF2B5EF4-FFF2-40B4-BE49-F238E27FC236}">
                <a16:creationId xmlns:a16="http://schemas.microsoft.com/office/drawing/2014/main" id="{7C88D37E-993C-9DA2-B0EE-83CF94C65F5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5745" y="8001000"/>
            <a:ext cx="2780109" cy="790214"/>
          </a:xfrm>
          <a:prstGeom prst="rect">
            <a:avLst/>
          </a:prstGeom>
        </p:spPr>
      </p:pic>
      <p:pic>
        <p:nvPicPr>
          <p:cNvPr id="22" name="Object 25">
            <a:extLst>
              <a:ext uri="{FF2B5EF4-FFF2-40B4-BE49-F238E27FC236}">
                <a16:creationId xmlns:a16="http://schemas.microsoft.com/office/drawing/2014/main" id="{D2F10DDB-A4F3-28B8-9B92-B64D2B4EEA2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21781" y="8115300"/>
            <a:ext cx="2333557" cy="6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33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1534900-4D09-1C8C-CC64-585CC9ED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5" y="1642446"/>
            <a:ext cx="9428120" cy="698379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475DAE0F-5AAC-6EB0-BE80-7A296B5E25A4}"/>
              </a:ext>
            </a:extLst>
          </p:cNvPr>
          <p:cNvSpPr txBox="1"/>
          <p:nvPr/>
        </p:nvSpPr>
        <p:spPr>
          <a:xfrm>
            <a:off x="3352800" y="473967"/>
            <a:ext cx="47055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- 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화면구성 </a:t>
            </a:r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&amp;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 주요 기능</a:t>
            </a:r>
            <a:endParaRPr lang="en-US" sz="1050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866224A-4D15-E340-B755-56D374E97233}"/>
              </a:ext>
            </a:extLst>
          </p:cNvPr>
          <p:cNvSpPr txBox="1"/>
          <p:nvPr/>
        </p:nvSpPr>
        <p:spPr>
          <a:xfrm>
            <a:off x="12115800" y="224109"/>
            <a:ext cx="6477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kern="0" spc="-200" dirty="0">
                <a:solidFill>
                  <a:srgbClr val="6667AB"/>
                </a:solidFill>
                <a:latin typeface="KoPubWorldDotum_Pro Bold" pitchFamily="34" charset="0"/>
              </a:rPr>
              <a:t>DAO &amp; DTO</a:t>
            </a:r>
            <a:endParaRPr 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525B03-7073-862D-8819-DDDE2E00F798}"/>
              </a:ext>
            </a:extLst>
          </p:cNvPr>
          <p:cNvSpPr/>
          <p:nvPr/>
        </p:nvSpPr>
        <p:spPr>
          <a:xfrm>
            <a:off x="136505" y="1583903"/>
            <a:ext cx="9351191" cy="7089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31797D-8FAD-C7B9-8DF3-5C934B7BA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84" y="3009899"/>
            <a:ext cx="9190516" cy="661142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E540D9-7A59-6679-A7E4-61E55EC328CC}"/>
              </a:ext>
            </a:extLst>
          </p:cNvPr>
          <p:cNvSpPr/>
          <p:nvPr/>
        </p:nvSpPr>
        <p:spPr>
          <a:xfrm>
            <a:off x="2209800" y="1552280"/>
            <a:ext cx="1981200" cy="267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2DE87F-C93A-4D0B-DAF1-3A776820B1FD}"/>
              </a:ext>
            </a:extLst>
          </p:cNvPr>
          <p:cNvSpPr/>
          <p:nvPr/>
        </p:nvSpPr>
        <p:spPr>
          <a:xfrm>
            <a:off x="7425723" y="2970773"/>
            <a:ext cx="1539895" cy="1915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EC9761-DB57-088E-FEC5-9950E68456F6}"/>
              </a:ext>
            </a:extLst>
          </p:cNvPr>
          <p:cNvSpPr/>
          <p:nvPr/>
        </p:nvSpPr>
        <p:spPr>
          <a:xfrm>
            <a:off x="5486401" y="2908418"/>
            <a:ext cx="9677400" cy="66658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3C63C8-5781-345E-5051-723554A5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425" y="4152900"/>
            <a:ext cx="8145062" cy="57912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2108BF-9981-2CEC-72BD-96F5D8FBD230}"/>
              </a:ext>
            </a:extLst>
          </p:cNvPr>
          <p:cNvSpPr/>
          <p:nvPr/>
        </p:nvSpPr>
        <p:spPr>
          <a:xfrm>
            <a:off x="12039600" y="4145280"/>
            <a:ext cx="1447800" cy="3124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2D7F3-18C4-D76C-8F18-96D71AEFBD8C}"/>
              </a:ext>
            </a:extLst>
          </p:cNvPr>
          <p:cNvSpPr/>
          <p:nvPr/>
        </p:nvSpPr>
        <p:spPr>
          <a:xfrm>
            <a:off x="10164425" y="4160520"/>
            <a:ext cx="8123575" cy="5791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06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475DAE0F-5AAC-6EB0-BE80-7A296B5E25A4}"/>
              </a:ext>
            </a:extLst>
          </p:cNvPr>
          <p:cNvSpPr txBox="1"/>
          <p:nvPr/>
        </p:nvSpPr>
        <p:spPr>
          <a:xfrm>
            <a:off x="3352800" y="473967"/>
            <a:ext cx="47055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- 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화면구성 </a:t>
            </a:r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&amp;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 주요 기능</a:t>
            </a:r>
            <a:endParaRPr lang="en-US"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B0E5E7-7529-0509-5CE7-030B56F56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85" r="33854" b="-1"/>
          <a:stretch/>
        </p:blipFill>
        <p:spPr>
          <a:xfrm>
            <a:off x="11277600" y="1950719"/>
            <a:ext cx="8372817" cy="3504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57A31A-F96D-FFD7-EE9E-A8E9C189E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177" r="42500"/>
          <a:stretch/>
        </p:blipFill>
        <p:spPr>
          <a:xfrm>
            <a:off x="11308080" y="6148905"/>
            <a:ext cx="7102808" cy="35044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7B5970-A13A-9FE2-F560-425A0872D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098190"/>
            <a:ext cx="11573015" cy="6698775"/>
          </a:xfrm>
          <a:prstGeom prst="rect">
            <a:avLst/>
          </a:prstGeom>
        </p:spPr>
      </p:pic>
      <p:sp>
        <p:nvSpPr>
          <p:cNvPr id="17" name="Object 6">
            <a:extLst>
              <a:ext uri="{FF2B5EF4-FFF2-40B4-BE49-F238E27FC236}">
                <a16:creationId xmlns:a16="http://schemas.microsoft.com/office/drawing/2014/main" id="{E57ADB2D-0F0B-C754-C0F2-4A69CA6C808F}"/>
              </a:ext>
            </a:extLst>
          </p:cNvPr>
          <p:cNvSpPr txBox="1"/>
          <p:nvPr/>
        </p:nvSpPr>
        <p:spPr>
          <a:xfrm>
            <a:off x="10820400" y="250457"/>
            <a:ext cx="733736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kern="0" spc="-200" dirty="0" err="1">
                <a:solidFill>
                  <a:srgbClr val="6667AB"/>
                </a:solidFill>
                <a:latin typeface="KoPubWorldDotum_Pro Bold" pitchFamily="34" charset="0"/>
              </a:rPr>
              <a:t>bookdetailedpage.jsp</a:t>
            </a:r>
            <a:r>
              <a:rPr lang="en-US" sz="4800" b="1" kern="0" spc="-200" dirty="0">
                <a:solidFill>
                  <a:srgbClr val="6667AB"/>
                </a:solidFill>
                <a:latin typeface="KoPubWorldDotum_Pro Bold" pitchFamily="34" charset="0"/>
              </a:rPr>
              <a:t> (View)</a:t>
            </a:r>
            <a:endParaRPr 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035E00-E8FF-2C46-FD85-DC3933F1D871}"/>
              </a:ext>
            </a:extLst>
          </p:cNvPr>
          <p:cNvSpPr/>
          <p:nvPr/>
        </p:nvSpPr>
        <p:spPr>
          <a:xfrm>
            <a:off x="12252960" y="2105511"/>
            <a:ext cx="5638800" cy="3037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71AC31-B321-D672-D3EF-5562AD477AAE}"/>
              </a:ext>
            </a:extLst>
          </p:cNvPr>
          <p:cNvSpPr/>
          <p:nvPr/>
        </p:nvSpPr>
        <p:spPr>
          <a:xfrm>
            <a:off x="14782800" y="4152901"/>
            <a:ext cx="2362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817084-CE40-8CAA-AF69-8BC6751F7017}"/>
              </a:ext>
            </a:extLst>
          </p:cNvPr>
          <p:cNvSpPr/>
          <p:nvPr/>
        </p:nvSpPr>
        <p:spPr>
          <a:xfrm>
            <a:off x="14782800" y="8370247"/>
            <a:ext cx="2362200" cy="381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CF7A85-53EA-A57A-57D5-F9037CEB5DB8}"/>
              </a:ext>
            </a:extLst>
          </p:cNvPr>
          <p:cNvSpPr/>
          <p:nvPr/>
        </p:nvSpPr>
        <p:spPr>
          <a:xfrm>
            <a:off x="12252960" y="6362700"/>
            <a:ext cx="5638800" cy="28956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DE54E4-8544-67FA-8E12-5E46B2D8EAC3}"/>
              </a:ext>
            </a:extLst>
          </p:cNvPr>
          <p:cNvSpPr/>
          <p:nvPr/>
        </p:nvSpPr>
        <p:spPr>
          <a:xfrm>
            <a:off x="914399" y="5264696"/>
            <a:ext cx="11039615" cy="18600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16979E-580C-661D-192C-53860C318ECF}"/>
              </a:ext>
            </a:extLst>
          </p:cNvPr>
          <p:cNvSpPr/>
          <p:nvPr/>
        </p:nvSpPr>
        <p:spPr>
          <a:xfrm>
            <a:off x="914398" y="7520144"/>
            <a:ext cx="7543801" cy="66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89B7D6-9DCE-6DE8-FAFD-2888D097C160}"/>
              </a:ext>
            </a:extLst>
          </p:cNvPr>
          <p:cNvSpPr txBox="1"/>
          <p:nvPr/>
        </p:nvSpPr>
        <p:spPr>
          <a:xfrm>
            <a:off x="6418966" y="5371025"/>
            <a:ext cx="6477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kern="0" spc="-200" dirty="0">
                <a:solidFill>
                  <a:srgbClr val="6667AB"/>
                </a:solidFill>
                <a:latin typeface="KoPubWorldDotum_Pro Bold" pitchFamily="34" charset="0"/>
              </a:rPr>
              <a:t>Session </a:t>
            </a:r>
            <a:r>
              <a:rPr lang="ko-KR" altLang="en-US" sz="4800" b="1" kern="0" spc="-200" dirty="0">
                <a:solidFill>
                  <a:srgbClr val="6667AB"/>
                </a:solidFill>
                <a:latin typeface="KoPubWorldDotum_Pro Bold" pitchFamily="34" charset="0"/>
              </a:rPr>
              <a:t>값 활용</a:t>
            </a:r>
            <a:endParaRPr 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427099-7C7E-412F-DE27-CFCA8DF63ACC}"/>
              </a:ext>
            </a:extLst>
          </p:cNvPr>
          <p:cNvSpPr/>
          <p:nvPr/>
        </p:nvSpPr>
        <p:spPr>
          <a:xfrm flipV="1">
            <a:off x="4724399" y="6365388"/>
            <a:ext cx="3733799" cy="37831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85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31429" y="3467103"/>
            <a:ext cx="3279295" cy="3209149"/>
            <a:chOff x="11531429" y="3467103"/>
            <a:chExt cx="3279295" cy="32091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1429" y="3467103"/>
              <a:ext cx="3279295" cy="32091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838" y="3799813"/>
            <a:ext cx="3008475" cy="2836273"/>
            <a:chOff x="7590838" y="3799813"/>
            <a:chExt cx="3008475" cy="2836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838" y="3799813"/>
              <a:ext cx="3008475" cy="2836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1660" y="3626562"/>
            <a:ext cx="3009524" cy="3009524"/>
            <a:chOff x="3441660" y="3626562"/>
            <a:chExt cx="3009524" cy="3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1660" y="3626562"/>
              <a:ext cx="3009524" cy="30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8096" y="512133"/>
            <a:ext cx="4403214" cy="485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36316" y="7286621"/>
            <a:ext cx="2821601" cy="10452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8106" y="8255420"/>
            <a:ext cx="3477539" cy="14049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32745" y="7248526"/>
            <a:ext cx="2850172" cy="10452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44539" y="8255417"/>
            <a:ext cx="3647463" cy="14049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29145" y="7248526"/>
            <a:ext cx="2850172" cy="10452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40953" y="8255420"/>
            <a:ext cx="3715263" cy="14049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80002" y="2163383"/>
            <a:ext cx="8825668" cy="13195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78366" y="5759848"/>
            <a:ext cx="1966968" cy="1066714"/>
            <a:chOff x="4578366" y="5759848"/>
            <a:chExt cx="1966968" cy="1066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628639" y="5972592"/>
              <a:ext cx="1837511" cy="641227"/>
              <a:chOff x="4628639" y="5972592"/>
              <a:chExt cx="1837511" cy="6412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4628639" y="5972592"/>
                <a:ext cx="1837511" cy="64122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40000">
              <a:off x="4563355" y="6132506"/>
              <a:ext cx="1471824" cy="4747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34707" y="3493182"/>
            <a:ext cx="1975194" cy="1066714"/>
            <a:chOff x="7534707" y="3493182"/>
            <a:chExt cx="1975194" cy="1066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598510" y="3705925"/>
              <a:ext cx="1837511" cy="641227"/>
              <a:chOff x="7598510" y="3705925"/>
              <a:chExt cx="1837511" cy="64122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7598510" y="3705925"/>
                <a:ext cx="1837511" cy="64122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840000">
              <a:off x="7524024" y="3857069"/>
              <a:ext cx="1400748" cy="503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14095" y="5759848"/>
            <a:ext cx="1966944" cy="1066714"/>
            <a:chOff x="12914095" y="5759848"/>
            <a:chExt cx="1966944" cy="1066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964367" y="5972592"/>
              <a:ext cx="1837511" cy="641227"/>
              <a:chOff x="12964367" y="5972592"/>
              <a:chExt cx="1837511" cy="64122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12964367" y="5972592"/>
                <a:ext cx="1837511" cy="64122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840000">
              <a:off x="12898398" y="6146160"/>
              <a:ext cx="1438843" cy="4652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475DAE0F-5AAC-6EB0-BE80-7A296B5E25A4}"/>
              </a:ext>
            </a:extLst>
          </p:cNvPr>
          <p:cNvSpPr txBox="1"/>
          <p:nvPr/>
        </p:nvSpPr>
        <p:spPr>
          <a:xfrm>
            <a:off x="3352800" y="473967"/>
            <a:ext cx="47055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- 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화면구성 </a:t>
            </a:r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&amp;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 주요 기능</a:t>
            </a:r>
            <a:endParaRPr lang="en-US" sz="105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00DDC3-AD87-8654-F80D-F9C1C443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52600"/>
            <a:ext cx="13138956" cy="6781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994938-9159-5789-C5C4-181A9A543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1909" y="1762473"/>
            <a:ext cx="5233229" cy="1457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936CC2-77A6-DD10-062A-E1A0FE1D4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1909" y="5079973"/>
            <a:ext cx="5256092" cy="14909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7E27D7-C8A3-69FB-D445-46C951119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7297158"/>
            <a:ext cx="7924800" cy="260195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CA5D15-D95D-4965-018C-C7F5F0ADEDEB}"/>
              </a:ext>
            </a:extLst>
          </p:cNvPr>
          <p:cNvSpPr/>
          <p:nvPr/>
        </p:nvSpPr>
        <p:spPr>
          <a:xfrm>
            <a:off x="1391337" y="4305300"/>
            <a:ext cx="8750502" cy="190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8C0B25-E475-4F8B-D588-19848DD9C8EC}"/>
              </a:ext>
            </a:extLst>
          </p:cNvPr>
          <p:cNvSpPr/>
          <p:nvPr/>
        </p:nvSpPr>
        <p:spPr>
          <a:xfrm>
            <a:off x="12993427" y="1699443"/>
            <a:ext cx="5233230" cy="2016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3E5F37-BDF8-0259-6884-607A6431E796}"/>
              </a:ext>
            </a:extLst>
          </p:cNvPr>
          <p:cNvSpPr/>
          <p:nvPr/>
        </p:nvSpPr>
        <p:spPr>
          <a:xfrm>
            <a:off x="1481899" y="6263457"/>
            <a:ext cx="8659939" cy="227094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E16394-80E8-3ED0-262D-A5114D505F64}"/>
              </a:ext>
            </a:extLst>
          </p:cNvPr>
          <p:cNvSpPr/>
          <p:nvPr/>
        </p:nvSpPr>
        <p:spPr>
          <a:xfrm>
            <a:off x="13031907" y="5074829"/>
            <a:ext cx="5194749" cy="199187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D18915-7496-2453-0A88-A94195BB6109}"/>
              </a:ext>
            </a:extLst>
          </p:cNvPr>
          <p:cNvSpPr/>
          <p:nvPr/>
        </p:nvSpPr>
        <p:spPr>
          <a:xfrm>
            <a:off x="10363200" y="7297158"/>
            <a:ext cx="7901938" cy="260114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8AFE9F-D9B7-8EA1-20CE-EBFE87295ABF}"/>
              </a:ext>
            </a:extLst>
          </p:cNvPr>
          <p:cNvSpPr/>
          <p:nvPr/>
        </p:nvSpPr>
        <p:spPr>
          <a:xfrm>
            <a:off x="3684935" y="4031163"/>
            <a:ext cx="1801465" cy="2209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B0A321-5C1D-DC6D-9ACF-28457B56EEDE}"/>
              </a:ext>
            </a:extLst>
          </p:cNvPr>
          <p:cNvSpPr/>
          <p:nvPr/>
        </p:nvSpPr>
        <p:spPr>
          <a:xfrm flipV="1">
            <a:off x="2078069" y="1714443"/>
            <a:ext cx="1960531" cy="36308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42BC0101-4BEB-4526-860C-8AC42AE3D10B}"/>
              </a:ext>
            </a:extLst>
          </p:cNvPr>
          <p:cNvSpPr txBox="1"/>
          <p:nvPr/>
        </p:nvSpPr>
        <p:spPr>
          <a:xfrm>
            <a:off x="11582400" y="224109"/>
            <a:ext cx="6477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kern="0" spc="-200" dirty="0">
                <a:solidFill>
                  <a:srgbClr val="6667AB"/>
                </a:solidFill>
                <a:latin typeface="KoPubWorldDotum_Pro Bold" pitchFamily="34" charset="0"/>
              </a:rPr>
              <a:t>Controller &amp; Model</a:t>
            </a:r>
            <a:endParaRPr lang="en-US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E93ADB7-0FF1-AB05-0AF4-5CA432352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660" y="3555834"/>
            <a:ext cx="8879855" cy="603019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4235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475DAE0F-5AAC-6EB0-BE80-7A296B5E25A4}"/>
              </a:ext>
            </a:extLst>
          </p:cNvPr>
          <p:cNvSpPr txBox="1"/>
          <p:nvPr/>
        </p:nvSpPr>
        <p:spPr>
          <a:xfrm>
            <a:off x="3352800" y="473967"/>
            <a:ext cx="47055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- 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화면구성 </a:t>
            </a:r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&amp;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 주요 기능</a:t>
            </a:r>
            <a:endParaRPr 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1D8FA7-3CA1-22D2-8CAE-34D7F68BE2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3" r="10093"/>
          <a:stretch/>
        </p:blipFill>
        <p:spPr>
          <a:xfrm>
            <a:off x="152399" y="2086514"/>
            <a:ext cx="8115581" cy="693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5258F1-9966-A042-0BE4-A01A4D58F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618" y="1409699"/>
            <a:ext cx="8691512" cy="41439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64EFAF-E79C-410F-9A65-89834D068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618" y="5720558"/>
            <a:ext cx="9169983" cy="449384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E08800-74FD-D986-24E5-F03CCB733836}"/>
              </a:ext>
            </a:extLst>
          </p:cNvPr>
          <p:cNvSpPr/>
          <p:nvPr/>
        </p:nvSpPr>
        <p:spPr>
          <a:xfrm>
            <a:off x="304799" y="3924300"/>
            <a:ext cx="775351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B7CAC8-C5E8-537B-48B3-D0B6A8FEF9EB}"/>
              </a:ext>
            </a:extLst>
          </p:cNvPr>
          <p:cNvSpPr/>
          <p:nvPr/>
        </p:nvSpPr>
        <p:spPr>
          <a:xfrm>
            <a:off x="8950378" y="1386155"/>
            <a:ext cx="8706752" cy="4205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5E3A0-CD78-C3F7-4111-8CF6C5ADECA2}"/>
              </a:ext>
            </a:extLst>
          </p:cNvPr>
          <p:cNvSpPr/>
          <p:nvPr/>
        </p:nvSpPr>
        <p:spPr>
          <a:xfrm>
            <a:off x="8950377" y="5720558"/>
            <a:ext cx="9185223" cy="44938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AEEED9-E074-0E29-F4EE-A24CF1DBF917}"/>
              </a:ext>
            </a:extLst>
          </p:cNvPr>
          <p:cNvSpPr/>
          <p:nvPr/>
        </p:nvSpPr>
        <p:spPr>
          <a:xfrm>
            <a:off x="1295401" y="6148644"/>
            <a:ext cx="5791200" cy="22714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26B894E3-066E-4FCF-794C-5DEDF3127060}"/>
              </a:ext>
            </a:extLst>
          </p:cNvPr>
          <p:cNvSpPr txBox="1"/>
          <p:nvPr/>
        </p:nvSpPr>
        <p:spPr>
          <a:xfrm>
            <a:off x="10820400" y="250457"/>
            <a:ext cx="733736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kern="0" spc="-200" dirty="0" err="1">
                <a:solidFill>
                  <a:srgbClr val="6667AB"/>
                </a:solidFill>
                <a:latin typeface="KoPubWorldDotum_Pro Bold" pitchFamily="34" charset="0"/>
              </a:rPr>
              <a:t>Novel_board.jsp</a:t>
            </a:r>
            <a:r>
              <a:rPr lang="en-US" sz="4800" b="1" kern="0" spc="-200" dirty="0">
                <a:solidFill>
                  <a:srgbClr val="6667AB"/>
                </a:solidFill>
                <a:latin typeface="KoPubWorldDotum_Pro Bold" pitchFamily="34" charset="0"/>
              </a:rPr>
              <a:t> (View)</a:t>
            </a:r>
            <a:endParaRPr 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9E40DF-3EC0-31B9-3E74-BCE2AB34E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8" y="3910260"/>
            <a:ext cx="8009897" cy="5855687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84212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475DAE0F-5AAC-6EB0-BE80-7A296B5E25A4}"/>
              </a:ext>
            </a:extLst>
          </p:cNvPr>
          <p:cNvSpPr txBox="1"/>
          <p:nvPr/>
        </p:nvSpPr>
        <p:spPr>
          <a:xfrm>
            <a:off x="3352800" y="473967"/>
            <a:ext cx="47055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- 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화면구성 </a:t>
            </a:r>
            <a:r>
              <a:rPr lang="en-US" altLang="ko-KR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&amp;</a:t>
            </a:r>
            <a:r>
              <a:rPr lang="ko-KR" altLang="en-US" sz="2800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 주요 기능</a:t>
            </a:r>
            <a:endParaRPr lang="en-US" sz="10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B6570-0BE3-562E-D528-25777FD7D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5" t="3289" r="12320" b="81623"/>
          <a:stretch/>
        </p:blipFill>
        <p:spPr>
          <a:xfrm>
            <a:off x="533400" y="1408425"/>
            <a:ext cx="5258563" cy="8512383"/>
          </a:xfrm>
          <a:prstGeom prst="rect">
            <a:avLst/>
          </a:prstGeom>
          <a:ln w="38100">
            <a:solidFill>
              <a:srgbClr val="6667AB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F1DBC6-83E6-178B-EE7B-9D1698D4C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436" y="1472538"/>
            <a:ext cx="6286102" cy="2921574"/>
          </a:xfrm>
          <a:prstGeom prst="rect">
            <a:avLst/>
          </a:prstGeom>
          <a:ln w="38100">
            <a:solidFill>
              <a:srgbClr val="6667AB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090B78-2B54-F812-D645-353BC9704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1514" y="5664616"/>
            <a:ext cx="3906365" cy="3045201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C14F64D-33C5-4E3D-B77A-F6E35FE0D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159" y="5703253"/>
            <a:ext cx="4878326" cy="4217555"/>
          </a:xfrm>
          <a:prstGeom prst="rect">
            <a:avLst/>
          </a:prstGeom>
          <a:ln w="38100">
            <a:solidFill>
              <a:srgbClr val="6667AB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6C7461-01E3-EBB8-E4EE-1FD75A982442}"/>
              </a:ext>
            </a:extLst>
          </p:cNvPr>
          <p:cNvSpPr/>
          <p:nvPr/>
        </p:nvSpPr>
        <p:spPr>
          <a:xfrm>
            <a:off x="9302403" y="8737796"/>
            <a:ext cx="1691704" cy="1958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7B20DE5-4F12-31E6-6F47-1DC63E58FC1A}"/>
              </a:ext>
            </a:extLst>
          </p:cNvPr>
          <p:cNvSpPr/>
          <p:nvPr/>
        </p:nvSpPr>
        <p:spPr>
          <a:xfrm>
            <a:off x="6172200" y="2599785"/>
            <a:ext cx="762000" cy="304800"/>
          </a:xfrm>
          <a:prstGeom prst="rightArrow">
            <a:avLst/>
          </a:prstGeom>
          <a:solidFill>
            <a:srgbClr val="6667AB"/>
          </a:solidFill>
          <a:ln>
            <a:solidFill>
              <a:srgbClr val="666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F5C3F37-B805-4D50-941C-5C9EB73D1281}"/>
              </a:ext>
            </a:extLst>
          </p:cNvPr>
          <p:cNvSpPr/>
          <p:nvPr/>
        </p:nvSpPr>
        <p:spPr>
          <a:xfrm rot="5400000">
            <a:off x="9932403" y="4937282"/>
            <a:ext cx="762000" cy="304800"/>
          </a:xfrm>
          <a:prstGeom prst="rightArrow">
            <a:avLst/>
          </a:prstGeom>
          <a:solidFill>
            <a:srgbClr val="6667AB"/>
          </a:solidFill>
          <a:ln>
            <a:solidFill>
              <a:srgbClr val="666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726932B-974C-4DF5-204B-2B5877BE4A09}"/>
              </a:ext>
            </a:extLst>
          </p:cNvPr>
          <p:cNvSpPr/>
          <p:nvPr/>
        </p:nvSpPr>
        <p:spPr>
          <a:xfrm>
            <a:off x="12547740" y="6743700"/>
            <a:ext cx="762000" cy="304800"/>
          </a:xfrm>
          <a:prstGeom prst="rightArrow">
            <a:avLst/>
          </a:prstGeom>
          <a:solidFill>
            <a:srgbClr val="6667AB"/>
          </a:solidFill>
          <a:ln>
            <a:solidFill>
              <a:srgbClr val="666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CBE21B8-E38D-17BE-3284-123CD714B954}"/>
              </a:ext>
            </a:extLst>
          </p:cNvPr>
          <p:cNvSpPr/>
          <p:nvPr/>
        </p:nvSpPr>
        <p:spPr>
          <a:xfrm rot="10800000">
            <a:off x="12547740" y="7507230"/>
            <a:ext cx="762000" cy="30480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658117C-B41A-D373-6C82-B19D7EB51489}"/>
              </a:ext>
            </a:extLst>
          </p:cNvPr>
          <p:cNvSpPr/>
          <p:nvPr/>
        </p:nvSpPr>
        <p:spPr>
          <a:xfrm rot="10800000">
            <a:off x="6172200" y="3543300"/>
            <a:ext cx="762000" cy="30480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2E8229A-1E80-BE55-0F76-1313F959CEB6}"/>
              </a:ext>
            </a:extLst>
          </p:cNvPr>
          <p:cNvSpPr/>
          <p:nvPr/>
        </p:nvSpPr>
        <p:spPr>
          <a:xfrm rot="16200000">
            <a:off x="8914257" y="4929662"/>
            <a:ext cx="762000" cy="30480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1CFB086-EA49-4205-290A-F063D577CD10}"/>
              </a:ext>
            </a:extLst>
          </p:cNvPr>
          <p:cNvSpPr txBox="1"/>
          <p:nvPr/>
        </p:nvSpPr>
        <p:spPr>
          <a:xfrm>
            <a:off x="11582400" y="224109"/>
            <a:ext cx="6477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kern="0" spc="-200" dirty="0">
                <a:solidFill>
                  <a:srgbClr val="6667AB"/>
                </a:solidFill>
                <a:latin typeface="KoPubWorldDotum_Pro Bold" pitchFamily="34" charset="0"/>
              </a:rPr>
              <a:t>Controller &amp; Model</a:t>
            </a:r>
            <a:endParaRPr lang="en-US" b="1" dirty="0"/>
          </a:p>
        </p:txBody>
      </p:sp>
      <p:pic>
        <p:nvPicPr>
          <p:cNvPr id="13" name="Object 23">
            <a:extLst>
              <a:ext uri="{FF2B5EF4-FFF2-40B4-BE49-F238E27FC236}">
                <a16:creationId xmlns:a16="http://schemas.microsoft.com/office/drawing/2014/main" id="{FF916E08-A08C-C151-F655-189C6CF1A63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26813" y="2286083"/>
            <a:ext cx="3886067" cy="1237003"/>
          </a:xfrm>
          <a:prstGeom prst="rect">
            <a:avLst/>
          </a:prstGeom>
        </p:spPr>
      </p:pic>
      <p:pic>
        <p:nvPicPr>
          <p:cNvPr id="16" name="Object 25">
            <a:extLst>
              <a:ext uri="{FF2B5EF4-FFF2-40B4-BE49-F238E27FC236}">
                <a16:creationId xmlns:a16="http://schemas.microsoft.com/office/drawing/2014/main" id="{91564182-8B6D-1609-6BF6-CB0EF462864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459" y="7225931"/>
            <a:ext cx="3804796" cy="1012793"/>
          </a:xfrm>
          <a:prstGeom prst="rect">
            <a:avLst/>
          </a:prstGeom>
        </p:spPr>
      </p:pic>
      <p:pic>
        <p:nvPicPr>
          <p:cNvPr id="17" name="Object 24">
            <a:extLst>
              <a:ext uri="{FF2B5EF4-FFF2-40B4-BE49-F238E27FC236}">
                <a16:creationId xmlns:a16="http://schemas.microsoft.com/office/drawing/2014/main" id="{25010DFF-D489-535D-4428-0BEAEFA1458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29307" y="2896779"/>
            <a:ext cx="2647786" cy="752603"/>
          </a:xfrm>
          <a:prstGeom prst="rect">
            <a:avLst/>
          </a:prstGeom>
        </p:spPr>
      </p:pic>
      <p:pic>
        <p:nvPicPr>
          <p:cNvPr id="18" name="Object 24">
            <a:extLst>
              <a:ext uri="{FF2B5EF4-FFF2-40B4-BE49-F238E27FC236}">
                <a16:creationId xmlns:a16="http://schemas.microsoft.com/office/drawing/2014/main" id="{DE96CB8E-27AA-0686-48CB-44649493BCD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44304" y="4673278"/>
            <a:ext cx="2647786" cy="752603"/>
          </a:xfrm>
          <a:prstGeom prst="rect">
            <a:avLst/>
          </a:prstGeom>
        </p:spPr>
      </p:pic>
      <p:sp>
        <p:nvSpPr>
          <p:cNvPr id="26" name="Object 6">
            <a:extLst>
              <a:ext uri="{FF2B5EF4-FFF2-40B4-BE49-F238E27FC236}">
                <a16:creationId xmlns:a16="http://schemas.microsoft.com/office/drawing/2014/main" id="{68AAFCDC-1DD8-CA52-0BAC-409962F74FEF}"/>
              </a:ext>
            </a:extLst>
          </p:cNvPr>
          <p:cNvSpPr txBox="1"/>
          <p:nvPr/>
        </p:nvSpPr>
        <p:spPr>
          <a:xfrm>
            <a:off x="1912553" y="4962850"/>
            <a:ext cx="279503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kern="0" spc="-200" dirty="0">
                <a:latin typeface="KoPubWorldDotum_Pro Bold" pitchFamily="34" charset="0"/>
              </a:rPr>
              <a:t>Client</a:t>
            </a:r>
            <a:endParaRPr lang="en-US" sz="2400" b="1" dirty="0"/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2313A727-E54C-2E15-293A-1018CD1D4DDF}"/>
              </a:ext>
            </a:extLst>
          </p:cNvPr>
          <p:cNvSpPr txBox="1"/>
          <p:nvPr/>
        </p:nvSpPr>
        <p:spPr>
          <a:xfrm>
            <a:off x="14297178" y="6679384"/>
            <a:ext cx="279503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kern="0" spc="-200" dirty="0">
                <a:latin typeface="KoPubWorldDotum_Pro Bold" pitchFamily="34" charset="0"/>
              </a:rPr>
              <a:t>DB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700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314312" y="473967"/>
            <a:ext cx="1327993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altLang="ko-KR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2</a:t>
            </a:r>
            <a:r>
              <a:rPr 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. </a:t>
            </a:r>
            <a:r>
              <a:rPr lang="ko-KR" altLang="en-US" sz="3100" kern="0" spc="8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개발환경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25653" y="212357"/>
            <a:ext cx="59986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b="1" kern="0" spc="-200" dirty="0">
                <a:solidFill>
                  <a:srgbClr val="6667AB"/>
                </a:solidFill>
                <a:latin typeface="KoPubWorldDotum_Pro Bold" pitchFamily="34" charset="0"/>
                <a:cs typeface="KoPubWorldDotum_Pro Bold" pitchFamily="34" charset="0"/>
              </a:rPr>
              <a:t>시연 영상</a:t>
            </a:r>
            <a:endParaRPr lang="en-US" b="1" dirty="0"/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8F690A44-F734-39F9-793C-E8C592E0CF67}"/>
              </a:ext>
            </a:extLst>
          </p:cNvPr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7" name="Object 22">
              <a:extLst>
                <a:ext uri="{FF2B5EF4-FFF2-40B4-BE49-F238E27FC236}">
                  <a16:creationId xmlns:a16="http://schemas.microsoft.com/office/drawing/2014/main" id="{CC9D5183-2938-0966-2ACB-C1AE58FF5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E54634D7-DDBD-A4C2-137A-148F00F4D976}"/>
              </a:ext>
            </a:extLst>
          </p:cNvPr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9" name="Object 25">
              <a:extLst>
                <a:ext uri="{FF2B5EF4-FFF2-40B4-BE49-F238E27FC236}">
                  <a16:creationId xmlns:a16="http://schemas.microsoft.com/office/drawing/2014/main" id="{5397E0E6-C390-F35A-5EEB-32F02F357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96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6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58" y="4571258"/>
            <a:ext cx="10924881" cy="1887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5616" y="3170017"/>
            <a:ext cx="1986120" cy="693086"/>
            <a:chOff x="8275616" y="3170017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8275616" y="3170017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60000">
            <a:off x="8172898" y="3241418"/>
            <a:ext cx="1969580" cy="68575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59458" y="388213"/>
            <a:ext cx="6104967" cy="851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2496" y="1536763"/>
            <a:ext cx="6321310" cy="1081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23179" y="4104412"/>
            <a:ext cx="4235985" cy="1838669"/>
            <a:chOff x="7023179" y="4104412"/>
            <a:chExt cx="4235985" cy="18386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3179" y="4104412"/>
              <a:ext cx="4235985" cy="18386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6059" y="4733136"/>
            <a:ext cx="3452947" cy="8604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9209" y="4104412"/>
            <a:ext cx="4235985" cy="1838669"/>
            <a:chOff x="1759209" y="4104412"/>
            <a:chExt cx="4235985" cy="1838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9209" y="4104412"/>
              <a:ext cx="4235985" cy="18386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2087" y="4439698"/>
            <a:ext cx="3602156" cy="13213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87150" y="4104412"/>
            <a:ext cx="4235985" cy="1838669"/>
            <a:chOff x="12287150" y="4104412"/>
            <a:chExt cx="4235985" cy="18386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87150" y="4104412"/>
              <a:ext cx="4235985" cy="18386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70001" y="4191191"/>
            <a:ext cx="3537670" cy="19475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63926" y="2943935"/>
            <a:ext cx="764234" cy="865801"/>
            <a:chOff x="10163926" y="2943935"/>
            <a:chExt cx="764234" cy="8658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3926" y="2943935"/>
              <a:ext cx="764234" cy="865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81374" y="2943935"/>
            <a:ext cx="699877" cy="874661"/>
            <a:chOff x="8381374" y="2943935"/>
            <a:chExt cx="699877" cy="8746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81374" y="2943935"/>
              <a:ext cx="699877" cy="874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47424" y="2933747"/>
            <a:ext cx="750329" cy="865801"/>
            <a:chOff x="9247424" y="2933747"/>
            <a:chExt cx="750329" cy="8658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47424" y="2933747"/>
              <a:ext cx="750329" cy="8658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57555" y="2944388"/>
            <a:ext cx="857647" cy="848962"/>
            <a:chOff x="7357555" y="2944388"/>
            <a:chExt cx="857647" cy="8489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57555" y="2944388"/>
              <a:ext cx="857647" cy="8489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04426" y="2967429"/>
            <a:ext cx="915203" cy="800793"/>
            <a:chOff x="12904426" y="2967429"/>
            <a:chExt cx="915203" cy="8007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04426" y="2967429"/>
              <a:ext cx="915203" cy="800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96058" y="2943935"/>
            <a:ext cx="528203" cy="824287"/>
            <a:chOff x="15296058" y="2943935"/>
            <a:chExt cx="528203" cy="8242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96058" y="2943935"/>
              <a:ext cx="528203" cy="8242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63786" y="3017190"/>
            <a:ext cx="819417" cy="731985"/>
            <a:chOff x="14063786" y="3017190"/>
            <a:chExt cx="819417" cy="73198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63786" y="3017190"/>
              <a:ext cx="819417" cy="7319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90148" y="2987433"/>
            <a:ext cx="777477" cy="777477"/>
            <a:chOff x="3490148" y="2987433"/>
            <a:chExt cx="777477" cy="77747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0148" y="2987433"/>
              <a:ext cx="777477" cy="7774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79604" y="2987433"/>
            <a:ext cx="777477" cy="777477"/>
            <a:chOff x="2479604" y="2987433"/>
            <a:chExt cx="777477" cy="77747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9604" y="2987433"/>
              <a:ext cx="777477" cy="7774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500692" y="2987433"/>
            <a:ext cx="777477" cy="777477"/>
            <a:chOff x="4500692" y="2987433"/>
            <a:chExt cx="777477" cy="77747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00692" y="2987433"/>
              <a:ext cx="777477" cy="7774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23179" y="6418710"/>
            <a:ext cx="4235985" cy="3057480"/>
            <a:chOff x="7023179" y="6418710"/>
            <a:chExt cx="4235985" cy="305748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23179" y="6418710"/>
              <a:ext cx="4235985" cy="30574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94755" y="6418710"/>
            <a:ext cx="4258109" cy="3057480"/>
            <a:chOff x="1794755" y="6418710"/>
            <a:chExt cx="4258109" cy="305748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94755" y="6418710"/>
              <a:ext cx="4258109" cy="30574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365256" y="6418710"/>
            <a:ext cx="4216477" cy="3057480"/>
            <a:chOff x="12365256" y="6418710"/>
            <a:chExt cx="4216477" cy="305748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65256" y="6418710"/>
              <a:ext cx="4216477" cy="30574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59458" y="388213"/>
            <a:ext cx="6104967" cy="851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59" y="69653"/>
            <a:ext cx="6663605" cy="1368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634744" y="-1257300"/>
            <a:ext cx="33555201" cy="140854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08588" y="9410700"/>
            <a:ext cx="11403463" cy="4799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6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58" y="4449934"/>
            <a:ext cx="10248805" cy="1805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00000">
            <a:off x="8053530" y="3461082"/>
            <a:ext cx="1969580" cy="68576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23358" y="1176225"/>
            <a:ext cx="5643789" cy="9209593"/>
            <a:chOff x="6423358" y="1176225"/>
            <a:chExt cx="5643789" cy="9209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3358" y="1176225"/>
              <a:ext cx="5643789" cy="9209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6668" y="454990"/>
            <a:ext cx="3490385" cy="864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3087" y="5722925"/>
            <a:ext cx="4254835" cy="12544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8326" y="3076316"/>
            <a:ext cx="3931421" cy="1781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44356" y="4259702"/>
            <a:ext cx="531898" cy="439624"/>
            <a:chOff x="4944356" y="4259702"/>
            <a:chExt cx="531898" cy="4396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4356" y="4259702"/>
              <a:ext cx="531898" cy="4396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8326" y="8434395"/>
            <a:ext cx="1407374" cy="7750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6898" y="8171429"/>
            <a:ext cx="4288109" cy="35192"/>
            <a:chOff x="1236898" y="8171429"/>
            <a:chExt cx="4288109" cy="351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898" y="8171429"/>
              <a:ext cx="4288109" cy="351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74077" y="5518287"/>
            <a:ext cx="4386625" cy="17372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49316" y="3076316"/>
            <a:ext cx="4046298" cy="17817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25339" y="4259702"/>
            <a:ext cx="531898" cy="439624"/>
            <a:chOff x="10825339" y="4259702"/>
            <a:chExt cx="531898" cy="4396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5339" y="4259702"/>
              <a:ext cx="531898" cy="4396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49316" y="8437824"/>
            <a:ext cx="1435946" cy="7750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17881" y="8171429"/>
            <a:ext cx="4288109" cy="35192"/>
            <a:chOff x="7117881" y="8171429"/>
            <a:chExt cx="4288109" cy="351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7881" y="8171429"/>
              <a:ext cx="4288109" cy="351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93048" y="5472572"/>
            <a:ext cx="4388587" cy="17644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58764" y="3076316"/>
            <a:ext cx="3950736" cy="15672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44356" y="4259702"/>
            <a:ext cx="531898" cy="439624"/>
            <a:chOff x="16544356" y="4259702"/>
            <a:chExt cx="531898" cy="4396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44356" y="4259702"/>
              <a:ext cx="531898" cy="43962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68287" y="8437824"/>
            <a:ext cx="1435946" cy="7750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36898" y="8171429"/>
            <a:ext cx="4288109" cy="35192"/>
            <a:chOff x="12836898" y="8171429"/>
            <a:chExt cx="4288109" cy="351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36898" y="8171429"/>
              <a:ext cx="4288109" cy="351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2159458" y="388213"/>
            <a:ext cx="5701738" cy="8516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5" y="342900"/>
            <a:ext cx="84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b="1" dirty="0" err="1">
                <a:solidFill>
                  <a:srgbClr val="6667AB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쀾쀾</a:t>
            </a:r>
            <a:r>
              <a:rPr lang="ko-KR" altLang="en-US" sz="3200" b="1" dirty="0">
                <a:solidFill>
                  <a:srgbClr val="6667AB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프로젝트</a:t>
            </a:r>
            <a:endParaRPr lang="en-US" sz="3200" b="1" dirty="0">
              <a:solidFill>
                <a:srgbClr val="6667AB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24000" y="4859804"/>
            <a:ext cx="151638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0" kern="0" spc="-900" dirty="0">
                <a:solidFill>
                  <a:srgbClr val="6667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Dotum_Pro Bold" pitchFamily="34" charset="0"/>
                <a:cs typeface="KoPubWorldDotum_Pro Bold" pitchFamily="34" charset="0"/>
              </a:rPr>
              <a:t>Thank You!</a:t>
            </a:r>
            <a:endParaRPr lang="en-US" sz="1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22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667" y="2078160"/>
            <a:ext cx="4655700" cy="6300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474" y="2997534"/>
            <a:ext cx="2770374" cy="780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9125" y="4580334"/>
            <a:ext cx="2878340" cy="1065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134" y="4544225"/>
            <a:ext cx="1044222" cy="1044222"/>
            <a:chOff x="966134" y="4544225"/>
            <a:chExt cx="1044222" cy="10442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134" y="4544225"/>
              <a:ext cx="1044222" cy="10442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468" y="4769814"/>
            <a:ext cx="921989" cy="7373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069" y="2706872"/>
            <a:ext cx="21047619" cy="380952"/>
            <a:chOff x="-431069" y="2706872"/>
            <a:chExt cx="21047619" cy="3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31069" y="2706872"/>
              <a:ext cx="21047619" cy="3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875" y="0"/>
            <a:ext cx="707957" cy="10285714"/>
            <a:chOff x="-43875" y="0"/>
            <a:chExt cx="707957" cy="10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3875" y="0"/>
              <a:ext cx="707957" cy="10285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1039" y="4444042"/>
            <a:ext cx="2868816" cy="11385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28863" y="5526206"/>
            <a:ext cx="2578461" cy="3280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18043" y="4481315"/>
            <a:ext cx="1044222" cy="1044222"/>
            <a:chOff x="5118043" y="4481315"/>
            <a:chExt cx="1044222" cy="10442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8043" y="4481315"/>
              <a:ext cx="1044222" cy="10442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65372" y="4706648"/>
            <a:ext cx="921989" cy="7351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5829" y="4442363"/>
            <a:ext cx="2925959" cy="11385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53692" y="5515006"/>
            <a:ext cx="1735766" cy="9699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4479641"/>
            <a:ext cx="1044222" cy="1044222"/>
            <a:chOff x="9142857" y="4479641"/>
            <a:chExt cx="1044222" cy="10442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479641"/>
              <a:ext cx="1044222" cy="10442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90191" y="4704972"/>
            <a:ext cx="921989" cy="7351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46210" y="4504144"/>
            <a:ext cx="2227949" cy="10748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73978" y="5503406"/>
            <a:ext cx="1206090" cy="5078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63196" y="4468034"/>
            <a:ext cx="1044222" cy="1044222"/>
            <a:chOff x="13463196" y="4468034"/>
            <a:chExt cx="1044222" cy="10442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3196" y="4468034"/>
              <a:ext cx="1044222" cy="10442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10572" y="4693362"/>
            <a:ext cx="921989" cy="735132"/>
          </a:xfrm>
          <a:prstGeom prst="rect">
            <a:avLst/>
          </a:prstGeom>
        </p:spPr>
      </p:pic>
      <p:pic>
        <p:nvPicPr>
          <p:cNvPr id="2" name="Object 7">
            <a:extLst>
              <a:ext uri="{FF2B5EF4-FFF2-40B4-BE49-F238E27FC236}">
                <a16:creationId xmlns:a16="http://schemas.microsoft.com/office/drawing/2014/main" id="{AF76C371-75DC-683E-69C1-B959903FB3FF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/>
          <a:srcRect r="76186"/>
          <a:stretch/>
        </p:blipFill>
        <p:spPr>
          <a:xfrm>
            <a:off x="2376959" y="5579597"/>
            <a:ext cx="594841" cy="1894099"/>
          </a:xfrm>
          <a:prstGeom prst="rect">
            <a:avLst/>
          </a:prstGeom>
        </p:spPr>
      </p:pic>
      <p:pic>
        <p:nvPicPr>
          <p:cNvPr id="4" name="Object 7">
            <a:extLst>
              <a:ext uri="{FF2B5EF4-FFF2-40B4-BE49-F238E27FC236}">
                <a16:creationId xmlns:a16="http://schemas.microsoft.com/office/drawing/2014/main" id="{1F8CA5F1-27D4-C880-51FF-E5522C37D82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/>
          <a:srcRect l="25175" t="21047" b="53946"/>
          <a:stretch/>
        </p:blipFill>
        <p:spPr>
          <a:xfrm>
            <a:off x="2999235" y="5497377"/>
            <a:ext cx="1869008" cy="473657"/>
          </a:xfrm>
          <a:prstGeom prst="rect">
            <a:avLst/>
          </a:prstGeom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19C5D29D-F252-048B-C4EC-1AEE08B621E3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/>
          <a:srcRect l="25175" t="44870"/>
          <a:stretch/>
        </p:blipFill>
        <p:spPr>
          <a:xfrm>
            <a:off x="3058457" y="6429474"/>
            <a:ext cx="1869008" cy="1044222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2ECDD8BC-9F5E-C8AB-54FA-4156B7891E3F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/>
          <a:srcRect l="25175" b="74993"/>
          <a:stretch/>
        </p:blipFill>
        <p:spPr>
          <a:xfrm>
            <a:off x="3058457" y="6011296"/>
            <a:ext cx="1869008" cy="4736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66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8420" y="3134574"/>
            <a:ext cx="8795290" cy="85336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8300" y="2748087"/>
            <a:ext cx="6776869" cy="34523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4679" y="6724327"/>
            <a:ext cx="5089365" cy="102486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8096" y="475561"/>
            <a:ext cx="3443967" cy="691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20390" y="3109356"/>
            <a:ext cx="6171429" cy="6171429"/>
            <a:chOff x="10120390" y="3109356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0390" y="3109356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57586" y="3772335"/>
            <a:ext cx="5363703" cy="770643"/>
            <a:chOff x="11657586" y="3772335"/>
            <a:chExt cx="5363703" cy="770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60000">
              <a:off x="11657586" y="3772335"/>
              <a:ext cx="5363703" cy="7706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60000">
            <a:off x="11487439" y="3806637"/>
            <a:ext cx="5152939" cy="7625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09700" y="9703080"/>
            <a:ext cx="3978300" cy="583920"/>
            <a:chOff x="14307415" y="9659855"/>
            <a:chExt cx="3978300" cy="583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07415" y="9659855"/>
              <a:ext cx="3978300" cy="583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6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59" y="4109259"/>
            <a:ext cx="10848690" cy="18222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480000">
            <a:off x="8063793" y="3131284"/>
            <a:ext cx="1969580" cy="683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2657" y="3547221"/>
            <a:ext cx="4905868" cy="4945372"/>
            <a:chOff x="3802657" y="3547221"/>
            <a:chExt cx="4905868" cy="49453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2657" y="3547221"/>
              <a:ext cx="4905868" cy="49453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59458" y="388213"/>
            <a:ext cx="6013176" cy="851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5262" y="149172"/>
            <a:ext cx="6698862" cy="10336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3333" y="3547221"/>
            <a:ext cx="5921673" cy="2007923"/>
            <a:chOff x="333333" y="3547221"/>
            <a:chExt cx="5921673" cy="20079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333" y="3547221"/>
              <a:ext cx="5921673" cy="20079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3333" y="4573652"/>
            <a:ext cx="8375192" cy="4740634"/>
            <a:chOff x="333333" y="4573652"/>
            <a:chExt cx="8375192" cy="47406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333" y="4573652"/>
              <a:ext cx="8375192" cy="47406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35099" y="2488172"/>
            <a:ext cx="1815517" cy="1284289"/>
            <a:chOff x="8235099" y="2488172"/>
            <a:chExt cx="1815517" cy="12842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00000">
              <a:off x="8235099" y="2488172"/>
              <a:ext cx="1815517" cy="12842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57800" y="1772164"/>
            <a:ext cx="7293832" cy="6963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B5B6FF8-7A73-9D0F-88ED-282C6629481F}"/>
              </a:ext>
            </a:extLst>
          </p:cNvPr>
          <p:cNvGrpSpPr/>
          <p:nvPr/>
        </p:nvGrpSpPr>
        <p:grpSpPr>
          <a:xfrm>
            <a:off x="9830925" y="3547221"/>
            <a:ext cx="8128504" cy="5767065"/>
            <a:chOff x="9958601" y="3771898"/>
            <a:chExt cx="8128504" cy="576706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43D2E6B-43BF-C245-9B16-7ACAA458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58601" y="3771898"/>
              <a:ext cx="4747175" cy="5767065"/>
            </a:xfrm>
            <a:prstGeom prst="rect">
              <a:avLst/>
            </a:prstGeom>
          </p:spPr>
        </p:pic>
        <p:grpSp>
          <p:nvGrpSpPr>
            <p:cNvPr id="4" name="그룹 1005">
              <a:extLst>
                <a:ext uri="{FF2B5EF4-FFF2-40B4-BE49-F238E27FC236}">
                  <a16:creationId xmlns:a16="http://schemas.microsoft.com/office/drawing/2014/main" id="{B3E36EFE-CD29-D824-6EA1-85F6CF4E3551}"/>
                </a:ext>
              </a:extLst>
            </p:cNvPr>
            <p:cNvGrpSpPr/>
            <p:nvPr/>
          </p:nvGrpSpPr>
          <p:grpSpPr>
            <a:xfrm>
              <a:off x="14380667" y="3771898"/>
              <a:ext cx="3706438" cy="5767065"/>
              <a:chOff x="9704762" y="3547221"/>
              <a:chExt cx="3706438" cy="5767065"/>
            </a:xfrm>
          </p:grpSpPr>
          <p:pic>
            <p:nvPicPr>
              <p:cNvPr id="6" name="Object 16">
                <a:extLst>
                  <a:ext uri="{FF2B5EF4-FFF2-40B4-BE49-F238E27FC236}">
                    <a16:creationId xmlns:a16="http://schemas.microsoft.com/office/drawing/2014/main" id="{245383B1-2C67-CF75-55CC-C5B04ACB09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/>
              <a:srcRect r="54924"/>
              <a:stretch/>
            </p:blipFill>
            <p:spPr>
              <a:xfrm>
                <a:off x="9704762" y="3547221"/>
                <a:ext cx="3706438" cy="576706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59458" y="388213"/>
            <a:ext cx="6013176" cy="851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 cstate="print"/>
          <a:srcRect l="29756" r="-1"/>
          <a:stretch/>
        </p:blipFill>
        <p:spPr>
          <a:xfrm>
            <a:off x="4191000" y="155645"/>
            <a:ext cx="3924870" cy="1226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3305" y="3487907"/>
            <a:ext cx="10466210" cy="2937317"/>
            <a:chOff x="1023305" y="3487907"/>
            <a:chExt cx="10466210" cy="29373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305" y="3487907"/>
              <a:ext cx="10466210" cy="29373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4445" y="4941507"/>
            <a:ext cx="4188972" cy="4545275"/>
            <a:chOff x="1004445" y="4941507"/>
            <a:chExt cx="4188972" cy="4545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445" y="4941507"/>
              <a:ext cx="4188972" cy="45452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50737" y="4956565"/>
            <a:ext cx="5938777" cy="4467948"/>
            <a:chOff x="5550737" y="4956565"/>
            <a:chExt cx="5938777" cy="44679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737" y="4956565"/>
              <a:ext cx="5938777" cy="44679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6619" y="5490845"/>
            <a:ext cx="5124221" cy="18292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4062" y="4883617"/>
            <a:ext cx="6171429" cy="2639820"/>
            <a:chOff x="11804062" y="4883617"/>
            <a:chExt cx="6171429" cy="26398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04062" y="4883617"/>
              <a:ext cx="6171429" cy="26398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57634" y="170337"/>
            <a:ext cx="682559" cy="794066"/>
            <a:chOff x="17257634" y="170337"/>
            <a:chExt cx="682559" cy="7940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57634" y="170337"/>
              <a:ext cx="682559" cy="7940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10721" y="79177"/>
            <a:ext cx="976384" cy="976384"/>
            <a:chOff x="17110721" y="79177"/>
            <a:chExt cx="976384" cy="9763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10721" y="79177"/>
              <a:ext cx="976384" cy="97638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6163" y="2683541"/>
            <a:ext cx="7410861" cy="696318"/>
          </a:xfrm>
          <a:prstGeom prst="rect">
            <a:avLst/>
          </a:prstGeom>
        </p:spPr>
      </p:pic>
      <p:pic>
        <p:nvPicPr>
          <p:cNvPr id="3" name="Object 25">
            <a:extLst>
              <a:ext uri="{FF2B5EF4-FFF2-40B4-BE49-F238E27FC236}">
                <a16:creationId xmlns:a16="http://schemas.microsoft.com/office/drawing/2014/main" id="{8CF64116-2279-FF8D-4FE4-8DD6EA6D2AB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99855" y="1407024"/>
            <a:ext cx="12548190" cy="14708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29412-A0BD-0F51-7D36-1BC40993D56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8293"/>
          <a:stretch/>
        </p:blipFill>
        <p:spPr>
          <a:xfrm>
            <a:off x="966163" y="4819199"/>
            <a:ext cx="4539709" cy="4667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59458" y="388213"/>
            <a:ext cx="6013176" cy="851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400" y="69653"/>
            <a:ext cx="8033862" cy="1383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7634" y="160813"/>
            <a:ext cx="682559" cy="794066"/>
            <a:chOff x="17257634" y="160813"/>
            <a:chExt cx="682559" cy="7940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7634" y="160813"/>
              <a:ext cx="682559" cy="7940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10721" y="69653"/>
            <a:ext cx="976384" cy="976384"/>
            <a:chOff x="17110721" y="69653"/>
            <a:chExt cx="976384" cy="9763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10721" y="69653"/>
              <a:ext cx="976384" cy="976384"/>
            </a:xfrm>
            <a:prstGeom prst="rect">
              <a:avLst/>
            </a:prstGeom>
          </p:spPr>
        </p:pic>
      </p:grpSp>
      <p:pic>
        <p:nvPicPr>
          <p:cNvPr id="3" name="Object 6">
            <a:extLst>
              <a:ext uri="{FF2B5EF4-FFF2-40B4-BE49-F238E27FC236}">
                <a16:creationId xmlns:a16="http://schemas.microsoft.com/office/drawing/2014/main" id="{6ABC2B79-83B3-018A-4D96-CCC9A3A09B0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815527" y="-1485900"/>
            <a:ext cx="33916767" cy="148551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75FA1A-7075-E8AC-D62C-1E5BCCB410D7}"/>
              </a:ext>
            </a:extLst>
          </p:cNvPr>
          <p:cNvSpPr/>
          <p:nvPr/>
        </p:nvSpPr>
        <p:spPr>
          <a:xfrm>
            <a:off x="14401800" y="4457700"/>
            <a:ext cx="3051287" cy="916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 </a:t>
            </a:r>
            <a:r>
              <a:rPr lang="en-US" altLang="ko-KR" sz="3200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</a:t>
            </a:r>
            <a:r>
              <a:rPr lang="ko-KR" altLang="en-US" sz="3200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 </a:t>
            </a:r>
            <a:r>
              <a:rPr lang="en-US" altLang="ko-KR" sz="3200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/ </a:t>
            </a:r>
            <a:r>
              <a:rPr lang="ko-KR" altLang="en-US" sz="3200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불규칙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66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5636" y="203323"/>
            <a:ext cx="5411242" cy="9296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0853" y="4908688"/>
            <a:ext cx="2911925" cy="2911925"/>
            <a:chOff x="7750853" y="4908688"/>
            <a:chExt cx="2911925" cy="29119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0853" y="4908688"/>
              <a:ext cx="2911925" cy="2911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20760" y="6707675"/>
            <a:ext cx="2911925" cy="2911925"/>
            <a:chOff x="4220760" y="6707675"/>
            <a:chExt cx="2911925" cy="29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0760" y="6707675"/>
              <a:ext cx="2911925" cy="29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53029" y="6707675"/>
            <a:ext cx="2911925" cy="2911925"/>
            <a:chOff x="11153029" y="6707675"/>
            <a:chExt cx="2911925" cy="29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3029" y="6707675"/>
              <a:ext cx="2911925" cy="2911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0853" y="1685466"/>
            <a:ext cx="2911925" cy="2911925"/>
            <a:chOff x="7750853" y="1685466"/>
            <a:chExt cx="2911925" cy="29119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0853" y="1685466"/>
              <a:ext cx="2911925" cy="29119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97050" y="8418302"/>
            <a:ext cx="1971475" cy="6949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2289" y="3303328"/>
            <a:ext cx="1680266" cy="71064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04463" y="8106747"/>
            <a:ext cx="2185380" cy="12639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30390" y="5804749"/>
            <a:ext cx="1915619" cy="13130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3120000">
            <a:off x="5196614" y="5212234"/>
            <a:ext cx="2670571" cy="6949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3300000">
            <a:off x="9769569" y="4636655"/>
            <a:ext cx="3015190" cy="6949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50900" y="7307297"/>
            <a:ext cx="1261743" cy="1261743"/>
            <a:chOff x="5050900" y="7307297"/>
            <a:chExt cx="1261743" cy="12617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50900" y="7307297"/>
              <a:ext cx="1261743" cy="12617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71190" y="6779218"/>
            <a:ext cx="1464206" cy="1464206"/>
            <a:chOff x="11871190" y="6779218"/>
            <a:chExt cx="1464206" cy="14642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71190" y="6779218"/>
              <a:ext cx="1464206" cy="14642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10445" y="2465109"/>
            <a:ext cx="1192729" cy="683084"/>
            <a:chOff x="8610445" y="2465109"/>
            <a:chExt cx="1192729" cy="6830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10445" y="2465109"/>
              <a:ext cx="1192729" cy="6830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47307" y="5375417"/>
            <a:ext cx="2811444" cy="298608"/>
            <a:chOff x="9747307" y="5375417"/>
            <a:chExt cx="2811444" cy="2986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300000">
              <a:off x="9747307" y="5375417"/>
              <a:ext cx="2811444" cy="2986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26963" y="5350296"/>
            <a:ext cx="2811444" cy="298608"/>
            <a:chOff x="5726963" y="5350296"/>
            <a:chExt cx="2811444" cy="29860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3120000">
              <a:off x="5726963" y="5350296"/>
              <a:ext cx="2811444" cy="29860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3300000">
            <a:off x="10219861" y="4357804"/>
            <a:ext cx="2928524" cy="6138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3120000">
            <a:off x="4774520" y="4974921"/>
            <a:ext cx="2505743" cy="6239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D71208-B0B3-D883-A393-023159E9DC01}"/>
              </a:ext>
            </a:extLst>
          </p:cNvPr>
          <p:cNvSpPr/>
          <p:nvPr/>
        </p:nvSpPr>
        <p:spPr>
          <a:xfrm>
            <a:off x="1" y="0"/>
            <a:ext cx="18288000" cy="10287000"/>
          </a:xfrm>
          <a:prstGeom prst="rect">
            <a:avLst/>
          </a:prstGeom>
          <a:solidFill>
            <a:srgbClr val="6667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-480000">
            <a:off x="7579854" y="3179448"/>
            <a:ext cx="31285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1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CHAPTER.2</a:t>
            </a:r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D0CA921-22DF-F9F8-173C-352370160FBB}"/>
              </a:ext>
            </a:extLst>
          </p:cNvPr>
          <p:cNvSpPr txBox="1"/>
          <p:nvPr/>
        </p:nvSpPr>
        <p:spPr>
          <a:xfrm>
            <a:off x="-2193838" y="4871030"/>
            <a:ext cx="22673390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300" kern="0" spc="-4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02. </a:t>
            </a:r>
            <a:r>
              <a:rPr lang="ko-KR" altLang="en-US" sz="8300" kern="0" spc="-4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개발과정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5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714</Words>
  <Application>Microsoft Office PowerPoint</Application>
  <PresentationFormat>사용자 지정</PresentationFormat>
  <Paragraphs>170</Paragraphs>
  <Slides>30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?? ??</vt:lpstr>
      <vt:lpstr>KoPubWorldDotum_Pro Bold</vt:lpstr>
      <vt:lpstr>NanumSquare ExtraBold</vt:lpstr>
      <vt:lpstr>굴림</vt:lpstr>
      <vt:lpstr>맑은 고딕</vt:lpstr>
      <vt:lpstr>웰컴체 Regular</vt:lpstr>
      <vt:lpstr>한컴산뜻돋움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HS</cp:lastModifiedBy>
  <cp:revision>21</cp:revision>
  <dcterms:created xsi:type="dcterms:W3CDTF">2022-09-20T00:52:07Z</dcterms:created>
  <dcterms:modified xsi:type="dcterms:W3CDTF">2022-09-22T16:26:18Z</dcterms:modified>
</cp:coreProperties>
</file>